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2"/>
  </p:notesMasterIdLst>
  <p:sldIdLst>
    <p:sldId id="289" r:id="rId3"/>
    <p:sldId id="267" r:id="rId4"/>
    <p:sldId id="266" r:id="rId5"/>
    <p:sldId id="297" r:id="rId6"/>
    <p:sldId id="300" r:id="rId7"/>
    <p:sldId id="301" r:id="rId8"/>
    <p:sldId id="305" r:id="rId9"/>
    <p:sldId id="304" r:id="rId10"/>
    <p:sldId id="303" r:id="rId11"/>
    <p:sldId id="310" r:id="rId12"/>
    <p:sldId id="311" r:id="rId13"/>
    <p:sldId id="306" r:id="rId14"/>
    <p:sldId id="307" r:id="rId15"/>
    <p:sldId id="308" r:id="rId16"/>
    <p:sldId id="257" r:id="rId17"/>
    <p:sldId id="281" r:id="rId18"/>
    <p:sldId id="288" r:id="rId19"/>
    <p:sldId id="279" r:id="rId20"/>
    <p:sldId id="290" r:id="rId21"/>
    <p:sldId id="271" r:id="rId22"/>
    <p:sldId id="291" r:id="rId23"/>
    <p:sldId id="273" r:id="rId24"/>
    <p:sldId id="276" r:id="rId25"/>
    <p:sldId id="292" r:id="rId26"/>
    <p:sldId id="278" r:id="rId27"/>
    <p:sldId id="269" r:id="rId28"/>
    <p:sldId id="282" r:id="rId29"/>
    <p:sldId id="302" r:id="rId30"/>
    <p:sldId id="293"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97"/>
            <p14:sldId id="300"/>
            <p14:sldId id="301"/>
            <p14:sldId id="305"/>
            <p14:sldId id="304"/>
            <p14:sldId id="303"/>
            <p14:sldId id="310"/>
            <p14:sldId id="311"/>
            <p14:sldId id="306"/>
            <p14:sldId id="307"/>
            <p14:sldId id="308"/>
            <p14:sldId id="257"/>
            <p14:sldId id="281"/>
            <p14:sldId id="288"/>
            <p14:sldId id="279"/>
            <p14:sldId id="290"/>
            <p14:sldId id="271"/>
            <p14:sldId id="291"/>
            <p14:sldId id="273"/>
            <p14:sldId id="276"/>
            <p14:sldId id="292"/>
            <p14:sldId id="278"/>
            <p14:sldId id="269"/>
            <p14:sldId id="282"/>
            <p14:sldId id="30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662"/>
  </p:normalViewPr>
  <p:slideViewPr>
    <p:cSldViewPr snapToGrid="0">
      <p:cViewPr varScale="1">
        <p:scale>
          <a:sx n="108" d="100"/>
          <a:sy n="108" d="100"/>
        </p:scale>
        <p:origin x="67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74211493990744E-2"/>
          <c:y val="2.6026954125548677E-2"/>
          <c:w val="0.91649986636047442"/>
          <c:h val="0.825140689109084"/>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Pt>
            <c:idx val="0"/>
            <c:invertIfNegative val="0"/>
            <c:bubble3D val="0"/>
            <c:spPr>
              <a:gradFill>
                <a:gsLst>
                  <a:gs pos="0">
                    <a:schemeClr val="accent1"/>
                  </a:gs>
                  <a:gs pos="100000">
                    <a:schemeClr val="accent1">
                      <a:alpha val="0"/>
                    </a:schemeClr>
                  </a:gs>
                </a:gsLst>
                <a:lin ang="5400000" scaled="1"/>
              </a:gradFill>
              <a:ln>
                <a:noFill/>
              </a:ln>
              <a:effectLst/>
            </c:spPr>
            <c:extLst>
              <c:ext xmlns:c16="http://schemas.microsoft.com/office/drawing/2014/chart" uri="{C3380CC4-5D6E-409C-BE32-E72D297353CC}">
                <c16:uniqueId val="{00000001-32AC-42AE-A9C7-6A18442BD9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32AC-42AE-A9C7-6A18442BD9D2}"/>
            </c:ext>
          </c:extLst>
        </c:ser>
        <c:ser>
          <c:idx val="1"/>
          <c:order val="1"/>
          <c:tx>
            <c:strRef>
              <c:f>Sheet1!$C$1</c:f>
              <c:strCache>
                <c:ptCount val="1"/>
                <c:pt idx="0">
                  <c:v>系列 2</c:v>
                </c:pt>
              </c:strCache>
            </c:strRef>
          </c:tx>
          <c:spPr>
            <a:gradFill>
              <a:gsLst>
                <a:gs pos="0">
                  <a:schemeClr val="tx2"/>
                </a:gs>
                <a:gs pos="100000">
                  <a:schemeClr val="tx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2AC-42AE-A9C7-6A18442BD9D2}"/>
            </c:ext>
          </c:extLst>
        </c:ser>
        <c:dLbls>
          <c:dLblPos val="outEnd"/>
          <c:showLegendKey val="0"/>
          <c:showVal val="1"/>
          <c:showCatName val="0"/>
          <c:showSerName val="0"/>
          <c:showPercent val="0"/>
          <c:showBubbleSize val="0"/>
        </c:dLbls>
        <c:gapWidth val="219"/>
        <c:overlap val="-27"/>
        <c:axId val="1535744664"/>
        <c:axId val="1535740728"/>
      </c:barChart>
      <c:catAx>
        <c:axId val="153574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0728"/>
        <c:crosses val="autoZero"/>
        <c:auto val="1"/>
        <c:lblAlgn val="ctr"/>
        <c:lblOffset val="100"/>
        <c:noMultiLvlLbl val="0"/>
      </c:catAx>
      <c:valAx>
        <c:axId val="1535740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4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extLst>
      <p:ext uri="{BB962C8B-B14F-4D97-AF65-F5344CB8AC3E}">
        <p14:creationId xmlns:p14="http://schemas.microsoft.com/office/powerpoint/2010/main" val="409248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6</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16</a:t>
            </a:fld>
            <a:endParaRPr lang="zh-CN" altLang="en-US"/>
          </a:p>
        </p:txBody>
      </p:sp>
    </p:spTree>
    <p:extLst>
      <p:ext uri="{BB962C8B-B14F-4D97-AF65-F5344CB8AC3E}">
        <p14:creationId xmlns:p14="http://schemas.microsoft.com/office/powerpoint/2010/main" val="108286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29</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svg"/></Relationships>
</file>

<file path=ppt/slides/_rels/slide1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svg"/><Relationship Id="rId10" Type="http://schemas.openxmlformats.org/officeDocument/2006/relationships/image" Target="../media/image39.png"/><Relationship Id="rId4" Type="http://schemas.openxmlformats.org/officeDocument/2006/relationships/image" Target="../media/image47.png"/><Relationship Id="rId9" Type="http://schemas.openxmlformats.org/officeDocument/2006/relationships/image" Target="../media/image52.sv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png"/><Relationship Id="rId10" Type="http://schemas.openxmlformats.org/officeDocument/2006/relationships/image" Target="../media/image57.tiff"/><Relationship Id="rId4" Type="http://schemas.openxmlformats.org/officeDocument/2006/relationships/image" Target="../media/image53.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svg"/><Relationship Id="rId7" Type="http://schemas.openxmlformats.org/officeDocument/2006/relationships/image" Target="../media/image65.sv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71.svg"/><Relationship Id="rId3" Type="http://schemas.openxmlformats.org/officeDocument/2006/relationships/image" Target="../media/image52.svg"/><Relationship Id="rId7" Type="http://schemas.openxmlformats.org/officeDocument/2006/relationships/image" Target="../media/image48.svg"/><Relationship Id="rId12" Type="http://schemas.openxmlformats.org/officeDocument/2006/relationships/image" Target="../media/image70.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67.svg"/><Relationship Id="rId5" Type="http://schemas.openxmlformats.org/officeDocument/2006/relationships/image" Target="../media/image69.svg"/><Relationship Id="rId10" Type="http://schemas.openxmlformats.org/officeDocument/2006/relationships/image" Target="../media/image66.png"/><Relationship Id="rId4" Type="http://schemas.openxmlformats.org/officeDocument/2006/relationships/image" Target="../media/image68.png"/><Relationship Id="rId9" Type="http://schemas.openxmlformats.org/officeDocument/2006/relationships/image" Target="../media/image50.sv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2.svg"/><Relationship Id="rId7" Type="http://schemas.openxmlformats.org/officeDocument/2006/relationships/image" Target="../media/image74.sv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73.svg"/><Relationship Id="rId4" Type="http://schemas.openxmlformats.org/officeDocument/2006/relationships/image" Target="../media/image51.png"/><Relationship Id="rId9" Type="http://schemas.openxmlformats.org/officeDocument/2006/relationships/image" Target="../media/image7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3.svg"/><Relationship Id="rId5" Type="http://schemas.openxmlformats.org/officeDocument/2006/relationships/image" Target="../media/image51.png"/><Relationship Id="rId10" Type="http://schemas.openxmlformats.org/officeDocument/2006/relationships/image" Target="../media/image75.svg"/><Relationship Id="rId4" Type="http://schemas.openxmlformats.org/officeDocument/2006/relationships/image" Target="../media/image77.sv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0.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2.tiff"/></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地图前端技术分享</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grpSp>
        <p:nvGrpSpPr>
          <p:cNvPr id="21" name="组合 20">
            <a:extLst>
              <a:ext uri="{FF2B5EF4-FFF2-40B4-BE49-F238E27FC236}">
                <a16:creationId xmlns:a16="http://schemas.microsoft.com/office/drawing/2014/main" id="{9BC05115-CC12-48EF-B10F-B51207703581}"/>
              </a:ext>
            </a:extLst>
          </p:cNvPr>
          <p:cNvGrpSpPr/>
          <p:nvPr/>
        </p:nvGrpSpPr>
        <p:grpSpPr>
          <a:xfrm>
            <a:off x="6909403" y="1018404"/>
            <a:ext cx="1760611" cy="766185"/>
            <a:chOff x="3861786" y="2459115"/>
            <a:chExt cx="1760611" cy="766185"/>
          </a:xfrm>
        </p:grpSpPr>
        <p:pic>
          <p:nvPicPr>
            <p:cNvPr id="19" name="图片 18">
              <a:extLst>
                <a:ext uri="{FF2B5EF4-FFF2-40B4-BE49-F238E27FC236}">
                  <a16:creationId xmlns:a16="http://schemas.microsoft.com/office/drawing/2014/main" id="{7587F21D-4906-4776-BF64-4D7FF3A20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437" y="2476500"/>
              <a:ext cx="1740960" cy="748800"/>
            </a:xfrm>
            <a:prstGeom prst="rect">
              <a:avLst/>
            </a:prstGeom>
          </p:spPr>
        </p:pic>
        <p:sp>
          <p:nvSpPr>
            <p:cNvPr id="20" name="矩形 19">
              <a:extLst>
                <a:ext uri="{FF2B5EF4-FFF2-40B4-BE49-F238E27FC236}">
                  <a16:creationId xmlns:a16="http://schemas.microsoft.com/office/drawing/2014/main" id="{DC2F9DA0-4AE4-4D2B-A763-98DC938FFBBF}"/>
                </a:ext>
              </a:extLst>
            </p:cNvPr>
            <p:cNvSpPr/>
            <p:nvPr/>
          </p:nvSpPr>
          <p:spPr>
            <a:xfrm>
              <a:off x="3861786" y="2459115"/>
              <a:ext cx="1744462" cy="754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地址搜索</a:t>
              </a:r>
            </a:p>
          </p:txBody>
        </p:sp>
      </p:grpSp>
      <p:sp>
        <p:nvSpPr>
          <p:cNvPr id="23" name="矩形 22">
            <a:extLst>
              <a:ext uri="{FF2B5EF4-FFF2-40B4-BE49-F238E27FC236}">
                <a16:creationId xmlns:a16="http://schemas.microsoft.com/office/drawing/2014/main" id="{93CC67EF-4577-43D1-877B-9F02F2D748FD}"/>
              </a:ext>
            </a:extLst>
          </p:cNvPr>
          <p:cNvSpPr/>
          <p:nvPr/>
        </p:nvSpPr>
        <p:spPr>
          <a:xfrm>
            <a:off x="7026706" y="1878501"/>
            <a:ext cx="2371744" cy="788806"/>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POI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搜索</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只能输入提示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正</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逆地理编码</a:t>
            </a:r>
          </a:p>
        </p:txBody>
      </p:sp>
      <p:pic>
        <p:nvPicPr>
          <p:cNvPr id="26" name="图形 25">
            <a:extLst>
              <a:ext uri="{FF2B5EF4-FFF2-40B4-BE49-F238E27FC236}">
                <a16:creationId xmlns:a16="http://schemas.microsoft.com/office/drawing/2014/main" id="{A386BE6F-D58C-4D21-9D4E-B15822324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094" y="2979195"/>
            <a:ext cx="2366097" cy="1440000"/>
          </a:xfrm>
          <a:prstGeom prst="rect">
            <a:avLst/>
          </a:prstGeom>
        </p:spPr>
      </p:pic>
      <p:grpSp>
        <p:nvGrpSpPr>
          <p:cNvPr id="28" name="组合 27">
            <a:extLst>
              <a:ext uri="{FF2B5EF4-FFF2-40B4-BE49-F238E27FC236}">
                <a16:creationId xmlns:a16="http://schemas.microsoft.com/office/drawing/2014/main" id="{C41331A0-7B9C-4134-9AA4-F64FCAE324DB}"/>
              </a:ext>
            </a:extLst>
          </p:cNvPr>
          <p:cNvGrpSpPr/>
          <p:nvPr/>
        </p:nvGrpSpPr>
        <p:grpSpPr>
          <a:xfrm>
            <a:off x="939341" y="1129053"/>
            <a:ext cx="1164668" cy="523220"/>
            <a:chOff x="3881437" y="2889000"/>
            <a:chExt cx="2511000" cy="1080000"/>
          </a:xfrm>
        </p:grpSpPr>
        <p:pic>
          <p:nvPicPr>
            <p:cNvPr id="29" name="图片 28" descr="各个 ">
              <a:extLst>
                <a:ext uri="{FF2B5EF4-FFF2-40B4-BE49-F238E27FC236}">
                  <a16:creationId xmlns:a16="http://schemas.microsoft.com/office/drawing/2014/main" id="{D555B4FA-2ABC-457B-A13E-2F776E28C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437" y="2889000"/>
              <a:ext cx="2511000" cy="1080000"/>
            </a:xfrm>
            <a:prstGeom prst="rect">
              <a:avLst/>
            </a:prstGeom>
          </p:spPr>
        </p:pic>
        <p:sp>
          <p:nvSpPr>
            <p:cNvPr id="30" name="矩形 29">
              <a:extLst>
                <a:ext uri="{FF2B5EF4-FFF2-40B4-BE49-F238E27FC236}">
                  <a16:creationId xmlns:a16="http://schemas.microsoft.com/office/drawing/2014/main" id="{874F9EA0-9EFB-40D7-9B8D-B22E0C088FEA}"/>
                </a:ext>
              </a:extLst>
            </p:cNvPr>
            <p:cNvSpPr/>
            <p:nvPr/>
          </p:nvSpPr>
          <p:spPr>
            <a:xfrm>
              <a:off x="3881437" y="2889000"/>
              <a:ext cx="2511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地图渲染</a:t>
              </a:r>
            </a:p>
          </p:txBody>
        </p:sp>
      </p:gr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0550" y="1801974"/>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Tree>
    <p:extLst>
      <p:ext uri="{BB962C8B-B14F-4D97-AF65-F5344CB8AC3E}">
        <p14:creationId xmlns:p14="http://schemas.microsoft.com/office/powerpoint/2010/main" val="57531480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grpSp>
        <p:nvGrpSpPr>
          <p:cNvPr id="21" name="组合 20">
            <a:extLst>
              <a:ext uri="{FF2B5EF4-FFF2-40B4-BE49-F238E27FC236}">
                <a16:creationId xmlns:a16="http://schemas.microsoft.com/office/drawing/2014/main" id="{9BC05115-CC12-48EF-B10F-B51207703581}"/>
              </a:ext>
            </a:extLst>
          </p:cNvPr>
          <p:cNvGrpSpPr/>
          <p:nvPr/>
        </p:nvGrpSpPr>
        <p:grpSpPr>
          <a:xfrm>
            <a:off x="6909403" y="1018404"/>
            <a:ext cx="1760611" cy="766185"/>
            <a:chOff x="3861786" y="2459115"/>
            <a:chExt cx="1760611" cy="766185"/>
          </a:xfrm>
        </p:grpSpPr>
        <p:pic>
          <p:nvPicPr>
            <p:cNvPr id="19" name="图片 18">
              <a:extLst>
                <a:ext uri="{FF2B5EF4-FFF2-40B4-BE49-F238E27FC236}">
                  <a16:creationId xmlns:a16="http://schemas.microsoft.com/office/drawing/2014/main" id="{7587F21D-4906-4776-BF64-4D7FF3A20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437" y="2476500"/>
              <a:ext cx="1740960" cy="748800"/>
            </a:xfrm>
            <a:prstGeom prst="rect">
              <a:avLst/>
            </a:prstGeom>
          </p:spPr>
        </p:pic>
        <p:sp>
          <p:nvSpPr>
            <p:cNvPr id="20" name="矩形 19">
              <a:extLst>
                <a:ext uri="{FF2B5EF4-FFF2-40B4-BE49-F238E27FC236}">
                  <a16:creationId xmlns:a16="http://schemas.microsoft.com/office/drawing/2014/main" id="{DC2F9DA0-4AE4-4D2B-A763-98DC938FFBBF}"/>
                </a:ext>
              </a:extLst>
            </p:cNvPr>
            <p:cNvSpPr/>
            <p:nvPr/>
          </p:nvSpPr>
          <p:spPr>
            <a:xfrm>
              <a:off x="3861786" y="2459115"/>
              <a:ext cx="1744462" cy="754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地址搜索</a:t>
              </a:r>
            </a:p>
          </p:txBody>
        </p:sp>
      </p:grpSp>
      <p:sp>
        <p:nvSpPr>
          <p:cNvPr id="23" name="矩形 22">
            <a:extLst>
              <a:ext uri="{FF2B5EF4-FFF2-40B4-BE49-F238E27FC236}">
                <a16:creationId xmlns:a16="http://schemas.microsoft.com/office/drawing/2014/main" id="{93CC67EF-4577-43D1-877B-9F02F2D748FD}"/>
              </a:ext>
            </a:extLst>
          </p:cNvPr>
          <p:cNvSpPr/>
          <p:nvPr/>
        </p:nvSpPr>
        <p:spPr>
          <a:xfrm>
            <a:off x="7026706" y="1878501"/>
            <a:ext cx="2371744" cy="788806"/>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POI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搜索</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只能输入提示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正</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逆地理编码</a:t>
            </a:r>
          </a:p>
        </p:txBody>
      </p:sp>
      <p:pic>
        <p:nvPicPr>
          <p:cNvPr id="26" name="图形 25">
            <a:extLst>
              <a:ext uri="{FF2B5EF4-FFF2-40B4-BE49-F238E27FC236}">
                <a16:creationId xmlns:a16="http://schemas.microsoft.com/office/drawing/2014/main" id="{A386BE6F-D58C-4D21-9D4E-B15822324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094" y="2979195"/>
            <a:ext cx="2366097" cy="1440000"/>
          </a:xfrm>
          <a:prstGeom prst="rect">
            <a:avLst/>
          </a:prstGeom>
        </p:spPr>
      </p:pic>
      <p:grpSp>
        <p:nvGrpSpPr>
          <p:cNvPr id="28" name="组合 27">
            <a:extLst>
              <a:ext uri="{FF2B5EF4-FFF2-40B4-BE49-F238E27FC236}">
                <a16:creationId xmlns:a16="http://schemas.microsoft.com/office/drawing/2014/main" id="{C41331A0-7B9C-4134-9AA4-F64FCAE324DB}"/>
              </a:ext>
            </a:extLst>
          </p:cNvPr>
          <p:cNvGrpSpPr/>
          <p:nvPr/>
        </p:nvGrpSpPr>
        <p:grpSpPr>
          <a:xfrm>
            <a:off x="939341" y="1129053"/>
            <a:ext cx="1164668" cy="523220"/>
            <a:chOff x="3881437" y="2889000"/>
            <a:chExt cx="2511000" cy="1080000"/>
          </a:xfrm>
        </p:grpSpPr>
        <p:pic>
          <p:nvPicPr>
            <p:cNvPr id="29" name="图片 28" descr="各个 ">
              <a:extLst>
                <a:ext uri="{FF2B5EF4-FFF2-40B4-BE49-F238E27FC236}">
                  <a16:creationId xmlns:a16="http://schemas.microsoft.com/office/drawing/2014/main" id="{D555B4FA-2ABC-457B-A13E-2F776E28C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437" y="2889000"/>
              <a:ext cx="2511000" cy="1080000"/>
            </a:xfrm>
            <a:prstGeom prst="rect">
              <a:avLst/>
            </a:prstGeom>
          </p:spPr>
        </p:pic>
        <p:sp>
          <p:nvSpPr>
            <p:cNvPr id="30" name="矩形 29">
              <a:extLst>
                <a:ext uri="{FF2B5EF4-FFF2-40B4-BE49-F238E27FC236}">
                  <a16:creationId xmlns:a16="http://schemas.microsoft.com/office/drawing/2014/main" id="{874F9EA0-9EFB-40D7-9B8D-B22E0C088FEA}"/>
                </a:ext>
              </a:extLst>
            </p:cNvPr>
            <p:cNvSpPr/>
            <p:nvPr/>
          </p:nvSpPr>
          <p:spPr>
            <a:xfrm>
              <a:off x="3881437" y="2889000"/>
              <a:ext cx="2511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地图渲染</a:t>
              </a:r>
            </a:p>
          </p:txBody>
        </p:sp>
      </p:grpSp>
      <p:pic>
        <p:nvPicPr>
          <p:cNvPr id="13" name="图片 12">
            <a:extLst>
              <a:ext uri="{FF2B5EF4-FFF2-40B4-BE49-F238E27FC236}">
                <a16:creationId xmlns:a16="http://schemas.microsoft.com/office/drawing/2014/main" id="{94DF0161-284A-4830-9079-50896E664D56}"/>
              </a:ext>
            </a:extLst>
          </p:cNvPr>
          <p:cNvPicPr>
            <a:picLocks noChangeAspect="1"/>
          </p:cNvPicPr>
          <p:nvPr/>
        </p:nvPicPr>
        <p:blipFill rotWithShape="1">
          <a:blip r:embed="rId6"/>
          <a:srcRect t="5760" r="48308"/>
          <a:stretch/>
        </p:blipFill>
        <p:spPr>
          <a:xfrm>
            <a:off x="693932" y="1581251"/>
            <a:ext cx="4199236" cy="5205727"/>
          </a:xfrm>
          <a:prstGeom prst="rect">
            <a:avLst/>
          </a:prstGeom>
        </p:spPr>
      </p:pic>
    </p:spTree>
    <p:extLst>
      <p:ext uri="{BB962C8B-B14F-4D97-AF65-F5344CB8AC3E}">
        <p14:creationId xmlns:p14="http://schemas.microsoft.com/office/powerpoint/2010/main" val="271432749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pic>
        <p:nvPicPr>
          <p:cNvPr id="31" name="图片 30" descr="IMG20200702_003815">
            <a:extLst>
              <a:ext uri="{FF2B5EF4-FFF2-40B4-BE49-F238E27FC236}">
                <a16:creationId xmlns:a16="http://schemas.microsoft.com/office/drawing/2014/main" id="{83672C3D-C282-40AC-8C73-8EDB03BB96B3}"/>
              </a:ext>
            </a:extLst>
          </p:cNvPr>
          <p:cNvPicPr>
            <a:picLocks noChangeAspect="1"/>
          </p:cNvPicPr>
          <p:nvPr/>
        </p:nvPicPr>
        <p:blipFill>
          <a:blip r:embed="rId2"/>
          <a:stretch>
            <a:fillRect/>
          </a:stretch>
        </p:blipFill>
        <p:spPr>
          <a:xfrm>
            <a:off x="3560356" y="1757728"/>
            <a:ext cx="7866512" cy="4680000"/>
          </a:xfrm>
          <a:prstGeom prst="rect">
            <a:avLst/>
          </a:prstGeom>
        </p:spPr>
      </p:pic>
      <p:sp>
        <p:nvSpPr>
          <p:cNvPr id="12" name="文本框 11">
            <a:extLst>
              <a:ext uri="{FF2B5EF4-FFF2-40B4-BE49-F238E27FC236}">
                <a16:creationId xmlns:a16="http://schemas.microsoft.com/office/drawing/2014/main" id="{6146525D-8C2C-4800-AD5B-2CB6254C27D0}"/>
              </a:ext>
            </a:extLst>
          </p:cNvPr>
          <p:cNvSpPr txBox="1"/>
          <p:nvPr/>
        </p:nvSpPr>
        <p:spPr>
          <a:xfrm>
            <a:off x="765132" y="1428639"/>
            <a:ext cx="121058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电网项目</a:t>
            </a:r>
          </a:p>
        </p:txBody>
      </p:sp>
      <p:sp>
        <p:nvSpPr>
          <p:cNvPr id="13" name="矩形 12">
            <a:extLst>
              <a:ext uri="{FF2B5EF4-FFF2-40B4-BE49-F238E27FC236}">
                <a16:creationId xmlns:a16="http://schemas.microsoft.com/office/drawing/2014/main" id="{5CF3EDD1-E1BD-4B98-937C-7B7A2BAD7D41}"/>
              </a:ext>
            </a:extLst>
          </p:cNvPr>
          <p:cNvSpPr/>
          <p:nvPr/>
        </p:nvSpPr>
        <p:spPr>
          <a:xfrm>
            <a:off x="765132" y="1828749"/>
            <a:ext cx="2371744" cy="548740"/>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设备、人员、工单、网格图层、轨迹的可视化展示</a:t>
            </a:r>
          </a:p>
        </p:txBody>
      </p:sp>
    </p:spTree>
    <p:extLst>
      <p:ext uri="{BB962C8B-B14F-4D97-AF65-F5344CB8AC3E}">
        <p14:creationId xmlns:p14="http://schemas.microsoft.com/office/powerpoint/2010/main" val="427344408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2" name="文本框 11">
            <a:extLst>
              <a:ext uri="{FF2B5EF4-FFF2-40B4-BE49-F238E27FC236}">
                <a16:creationId xmlns:a16="http://schemas.microsoft.com/office/drawing/2014/main" id="{6146525D-8C2C-4800-AD5B-2CB6254C27D0}"/>
              </a:ext>
            </a:extLst>
          </p:cNvPr>
          <p:cNvSpPr txBox="1"/>
          <p:nvPr/>
        </p:nvSpPr>
        <p:spPr>
          <a:xfrm>
            <a:off x="765132" y="1428639"/>
            <a:ext cx="121058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特种大屏</a:t>
            </a:r>
          </a:p>
        </p:txBody>
      </p:sp>
      <p:sp>
        <p:nvSpPr>
          <p:cNvPr id="13" name="矩形 12">
            <a:extLst>
              <a:ext uri="{FF2B5EF4-FFF2-40B4-BE49-F238E27FC236}">
                <a16:creationId xmlns:a16="http://schemas.microsoft.com/office/drawing/2014/main" id="{5CF3EDD1-E1BD-4B98-937C-7B7A2BAD7D41}"/>
              </a:ext>
            </a:extLst>
          </p:cNvPr>
          <p:cNvSpPr/>
          <p:nvPr/>
        </p:nvSpPr>
        <p:spPr>
          <a:xfrm>
            <a:off x="765132" y="1828749"/>
            <a:ext cx="2371744" cy="548740"/>
          </a:xfrm>
          <a:prstGeom prst="rect">
            <a:avLst/>
          </a:prstGeom>
        </p:spPr>
        <p:txBody>
          <a:bodyPr wrap="square">
            <a:spAutoFit/>
          </a:bodyPr>
          <a:lstStyle/>
          <a:p>
            <a:pP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p:txBody>
      </p:sp>
      <p:pic>
        <p:nvPicPr>
          <p:cNvPr id="6" name="图片 5">
            <a:extLst>
              <a:ext uri="{FF2B5EF4-FFF2-40B4-BE49-F238E27FC236}">
                <a16:creationId xmlns:a16="http://schemas.microsoft.com/office/drawing/2014/main" id="{E67E64D5-B913-484A-BD1B-9CEF81674F5C}"/>
              </a:ext>
            </a:extLst>
          </p:cNvPr>
          <p:cNvPicPr>
            <a:picLocks noChangeAspect="1"/>
          </p:cNvPicPr>
          <p:nvPr/>
        </p:nvPicPr>
        <p:blipFill>
          <a:blip r:embed="rId2"/>
          <a:stretch>
            <a:fillRect/>
          </a:stretch>
        </p:blipFill>
        <p:spPr>
          <a:xfrm>
            <a:off x="4067736" y="2448042"/>
            <a:ext cx="7141845" cy="3399790"/>
          </a:xfrm>
          <a:prstGeom prst="rect">
            <a:avLst/>
          </a:prstGeom>
        </p:spPr>
      </p:pic>
    </p:spTree>
    <p:extLst>
      <p:ext uri="{BB962C8B-B14F-4D97-AF65-F5344CB8AC3E}">
        <p14:creationId xmlns:p14="http://schemas.microsoft.com/office/powerpoint/2010/main" val="185734901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2" name="文本框 11">
            <a:extLst>
              <a:ext uri="{FF2B5EF4-FFF2-40B4-BE49-F238E27FC236}">
                <a16:creationId xmlns:a16="http://schemas.microsoft.com/office/drawing/2014/main" id="{6146525D-8C2C-4800-AD5B-2CB6254C27D0}"/>
              </a:ext>
            </a:extLst>
          </p:cNvPr>
          <p:cNvSpPr txBox="1"/>
          <p:nvPr/>
        </p:nvSpPr>
        <p:spPr>
          <a:xfrm>
            <a:off x="765132" y="1428639"/>
            <a:ext cx="1268296"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AOI-SDK</a:t>
            </a:r>
            <a:endParaRPr lang="zh-CN" altLang="en-US" sz="2000" b="1" dirty="0">
              <a:solidFill>
                <a:schemeClr val="accent1"/>
              </a:solidFill>
              <a:ea typeface="微软雅黑" panose="020B0503020204020204" pitchFamily="34" charset="-122"/>
              <a:sym typeface="Arial" panose="020B0604020202020204" pitchFamily="34" charset="0"/>
            </a:endParaRPr>
          </a:p>
        </p:txBody>
      </p:sp>
      <p:sp>
        <p:nvSpPr>
          <p:cNvPr id="13" name="矩形 12">
            <a:extLst>
              <a:ext uri="{FF2B5EF4-FFF2-40B4-BE49-F238E27FC236}">
                <a16:creationId xmlns:a16="http://schemas.microsoft.com/office/drawing/2014/main" id="{5CF3EDD1-E1BD-4B98-937C-7B7A2BAD7D41}"/>
              </a:ext>
            </a:extLst>
          </p:cNvPr>
          <p:cNvSpPr/>
          <p:nvPr/>
        </p:nvSpPr>
        <p:spPr>
          <a:xfrm>
            <a:off x="765132" y="1828749"/>
            <a:ext cx="2371744" cy="1747851"/>
          </a:xfrm>
          <a:prstGeom prst="rect">
            <a:avLst/>
          </a:prstGeom>
        </p:spPr>
        <p:txBody>
          <a:bodyPr wrap="square">
            <a:spAutoFit/>
          </a:bodyPr>
          <a:lstStyle/>
          <a:p>
            <a:pPr>
              <a:lnSpc>
                <a:spcPct val="130000"/>
              </a:lnSpc>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7" name="图片 6">
            <a:extLst>
              <a:ext uri="{FF2B5EF4-FFF2-40B4-BE49-F238E27FC236}">
                <a16:creationId xmlns:a16="http://schemas.microsoft.com/office/drawing/2014/main" id="{BE1CA936-F00C-470F-9AFF-93DAEF086EF0}"/>
              </a:ext>
            </a:extLst>
          </p:cNvPr>
          <p:cNvPicPr>
            <a:picLocks noChangeAspect="1"/>
          </p:cNvPicPr>
          <p:nvPr/>
        </p:nvPicPr>
        <p:blipFill>
          <a:blip r:embed="rId2"/>
          <a:stretch>
            <a:fillRect/>
          </a:stretch>
        </p:blipFill>
        <p:spPr>
          <a:xfrm>
            <a:off x="6233383" y="2103119"/>
            <a:ext cx="3290903" cy="3600000"/>
          </a:xfrm>
          <a:prstGeom prst="rect">
            <a:avLst/>
          </a:prstGeom>
        </p:spPr>
      </p:pic>
    </p:spTree>
    <p:extLst>
      <p:ext uri="{BB962C8B-B14F-4D97-AF65-F5344CB8AC3E}">
        <p14:creationId xmlns:p14="http://schemas.microsoft.com/office/powerpoint/2010/main" val="369627589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7D3049-3692-43D6-A5FA-DA23C2EE773D}"/>
              </a:ext>
            </a:extLst>
          </p:cNvPr>
          <p:cNvGrpSpPr/>
          <p:nvPr/>
        </p:nvGrpSpPr>
        <p:grpSpPr>
          <a:xfrm>
            <a:off x="1438085" y="1840017"/>
            <a:ext cx="9315831" cy="3617299"/>
            <a:chOff x="1438085" y="1840017"/>
            <a:chExt cx="9315831" cy="3617299"/>
          </a:xfrm>
        </p:grpSpPr>
        <p:grpSp>
          <p:nvGrpSpPr>
            <p:cNvPr id="18" name="组合 17">
              <a:extLst>
                <a:ext uri="{FF2B5EF4-FFF2-40B4-BE49-F238E27FC236}">
                  <a16:creationId xmlns:a16="http://schemas.microsoft.com/office/drawing/2014/main" id="{BD42E17E-1833-48F9-AE28-5CBE8B73F019}"/>
                </a:ext>
              </a:extLst>
            </p:cNvPr>
            <p:cNvGrpSpPr/>
            <p:nvPr/>
          </p:nvGrpSpPr>
          <p:grpSpPr>
            <a:xfrm>
              <a:off x="4363811" y="1915884"/>
              <a:ext cx="3464378" cy="3461657"/>
              <a:chOff x="4765222" y="1828800"/>
              <a:chExt cx="3464378" cy="3461657"/>
            </a:xfrm>
          </p:grpSpPr>
          <p:sp>
            <p:nvSpPr>
              <p:cNvPr id="12" name="矩形: 对角圆角 11">
                <a:extLst>
                  <a:ext uri="{FF2B5EF4-FFF2-40B4-BE49-F238E27FC236}">
                    <a16:creationId xmlns:a16="http://schemas.microsoft.com/office/drawing/2014/main" id="{949D057C-660E-4020-91E8-5F8112F0B20C}"/>
                  </a:ext>
                </a:extLst>
              </p:cNvPr>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a:extLst>
                  <a:ext uri="{FF2B5EF4-FFF2-40B4-BE49-F238E27FC236}">
                    <a16:creationId xmlns:a16="http://schemas.microsoft.com/office/drawing/2014/main" id="{0560B9B0-D4C6-4E51-A4C6-1E29D795CB73}"/>
                  </a:ext>
                </a:extLst>
              </p:cNvPr>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240F6870-1BF6-4AE0-97EB-396767091BAA}"/>
                  </a:ext>
                </a:extLst>
              </p:cNvPr>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a:extLst>
                  <a:ext uri="{FF2B5EF4-FFF2-40B4-BE49-F238E27FC236}">
                    <a16:creationId xmlns:a16="http://schemas.microsoft.com/office/drawing/2014/main" id="{EDAD1B27-DEA0-4AA5-9510-5244E94CFF68}"/>
                  </a:ext>
                </a:extLst>
              </p:cNvPr>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E40E3E75-5FCB-451B-961F-2B7C1C4C0553}"/>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1465E541-1046-40C1-BFFE-1C691AF5F058}"/>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1" name="文本框 20">
              <a:extLst>
                <a:ext uri="{FF2B5EF4-FFF2-40B4-BE49-F238E27FC236}">
                  <a16:creationId xmlns:a16="http://schemas.microsoft.com/office/drawing/2014/main" id="{664074A6-4E96-4B11-A85D-75F63BB989B7}"/>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BCF510B9-4B9B-439F-AAE5-782442D74145}"/>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578F10-4207-44AB-826A-AD9559D4367E}"/>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F9DF3610-4D8D-4B3B-86B9-46D7718A79FE}"/>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E2AEA3E0-A0A7-4930-A909-71F3AA4E82E0}"/>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91A5F69F-6F10-4FCC-B8E0-646A61EB4EF3}"/>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27" name="图形 26" descr="云计算">
              <a:extLst>
                <a:ext uri="{FF2B5EF4-FFF2-40B4-BE49-F238E27FC236}">
                  <a16:creationId xmlns:a16="http://schemas.microsoft.com/office/drawing/2014/main" id="{3918DE23-9CB8-4F40-9D32-CBDA6119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a:extLst>
                <a:ext uri="{FF2B5EF4-FFF2-40B4-BE49-F238E27FC236}">
                  <a16:creationId xmlns:a16="http://schemas.microsoft.com/office/drawing/2014/main" id="{92DAA2E4-0EAB-40D1-B05C-F484044A60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a:extLst>
                <a:ext uri="{FF2B5EF4-FFF2-40B4-BE49-F238E27FC236}">
                  <a16:creationId xmlns:a16="http://schemas.microsoft.com/office/drawing/2014/main" id="{7A3DECBB-D068-499A-B63B-5E86C39AB5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a:extLst>
                <a:ext uri="{FF2B5EF4-FFF2-40B4-BE49-F238E27FC236}">
                  <a16:creationId xmlns:a16="http://schemas.microsoft.com/office/drawing/2014/main" id="{37A5801B-686E-4BED-AB1B-1A93E5BE1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p>
        </p:txBody>
      </p:sp>
      <p:grpSp>
        <p:nvGrpSpPr>
          <p:cNvPr id="31" name="组合 30">
            <a:extLst>
              <a:ext uri="{FF2B5EF4-FFF2-40B4-BE49-F238E27FC236}">
                <a16:creationId xmlns:a16="http://schemas.microsoft.com/office/drawing/2014/main" id="{9643DA12-63D5-461F-8968-CABDE10C5CDF}"/>
              </a:ext>
            </a:extLst>
          </p:cNvPr>
          <p:cNvGrpSpPr/>
          <p:nvPr/>
        </p:nvGrpSpPr>
        <p:grpSpPr>
          <a:xfrm>
            <a:off x="948217" y="1235440"/>
            <a:ext cx="1315589" cy="523220"/>
            <a:chOff x="3881437" y="2889000"/>
            <a:chExt cx="2511000" cy="1080000"/>
          </a:xfrm>
        </p:grpSpPr>
        <p:pic>
          <p:nvPicPr>
            <p:cNvPr id="33" name="图片 32" descr="各个 ">
              <a:extLst>
                <a:ext uri="{FF2B5EF4-FFF2-40B4-BE49-F238E27FC236}">
                  <a16:creationId xmlns:a16="http://schemas.microsoft.com/office/drawing/2014/main" id="{7A47610E-7378-4DAF-AF8B-4726EBA05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1437" y="2889000"/>
              <a:ext cx="2511000" cy="1080000"/>
            </a:xfrm>
            <a:prstGeom prst="rect">
              <a:avLst/>
            </a:prstGeom>
          </p:spPr>
        </p:pic>
        <p:sp>
          <p:nvSpPr>
            <p:cNvPr id="34" name="矩形 33">
              <a:extLst>
                <a:ext uri="{FF2B5EF4-FFF2-40B4-BE49-F238E27FC236}">
                  <a16:creationId xmlns:a16="http://schemas.microsoft.com/office/drawing/2014/main" id="{6B09E6D8-5B89-4395-A982-DA7344D69D45}"/>
                </a:ext>
              </a:extLst>
            </p:cNvPr>
            <p:cNvSpPr/>
            <p:nvPr/>
          </p:nvSpPr>
          <p:spPr>
            <a:xfrm>
              <a:off x="3881437" y="2889000"/>
              <a:ext cx="2511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地图渲染</a:t>
              </a:r>
            </a:p>
          </p:txBody>
        </p:sp>
      </p:grpSp>
    </p:spTree>
    <p:extLst>
      <p:ext uri="{BB962C8B-B14F-4D97-AF65-F5344CB8AC3E}">
        <p14:creationId xmlns:p14="http://schemas.microsoft.com/office/powerpoint/2010/main" val="408644110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室内, 人员, 墙壁, 天花板&#10;&#10;描述已自动生成">
            <a:extLst>
              <a:ext uri="{FF2B5EF4-FFF2-40B4-BE49-F238E27FC236}">
                <a16:creationId xmlns:a16="http://schemas.microsoft.com/office/drawing/2014/main" id="{5601F25F-2423-4BCE-BE9D-6EE5BC3C6E88}"/>
              </a:ext>
            </a:extLst>
          </p:cNvPr>
          <p:cNvPicPr>
            <a:picLocks noGrp="1" noChangeAspect="1"/>
          </p:cNvPicPr>
          <p:nvPr>
            <p:ph type="pic" sz="quarter" idx="14"/>
          </p:nvPr>
        </p:nvPicPr>
        <p:blipFill>
          <a:blip r:embed="rId3">
            <a:grayscl/>
            <a:extLst>
              <a:ext uri="{28A0092B-C50C-407E-A947-70E740481C1C}">
                <a14:useLocalDpi xmlns:a14="http://schemas.microsoft.com/office/drawing/2010/main" val="0"/>
              </a:ext>
            </a:extLst>
          </a:blip>
          <a:srcRect l="4696" r="4696"/>
          <a:stretch>
            <a:fillRect/>
          </a:stretch>
        </p:blipFill>
        <p:spPr>
          <a:xfrm>
            <a:off x="757936" y="4024086"/>
            <a:ext cx="3124200" cy="2298698"/>
          </a:xfrm>
        </p:spPr>
      </p:pic>
      <p:pic>
        <p:nvPicPr>
          <p:cNvPr id="38" name="图片占位符 37" descr="图片包含 人员, 室内, 墙壁, 笔记本电脑&#10;&#10;描述已自动生成">
            <a:extLst>
              <a:ext uri="{FF2B5EF4-FFF2-40B4-BE49-F238E27FC236}">
                <a16:creationId xmlns:a16="http://schemas.microsoft.com/office/drawing/2014/main" id="{5AEE2719-E577-4763-B325-DE2266FAD49B}"/>
              </a:ext>
            </a:extLst>
          </p:cNvPr>
          <p:cNvPicPr>
            <a:picLocks noGrp="1" noChangeAspect="1"/>
          </p:cNvPicPr>
          <p:nvPr>
            <p:ph type="pic" sz="quarter" idx="15"/>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40" name="图片占位符 39" descr="图片包含 餐桌, 人员, 室内, 计算机&#10;&#10;描述已自动生成">
            <a:extLst>
              <a:ext uri="{FF2B5EF4-FFF2-40B4-BE49-F238E27FC236}">
                <a16:creationId xmlns:a16="http://schemas.microsoft.com/office/drawing/2014/main" id="{83482E28-56C3-462C-A286-0962251F281A}"/>
              </a:ext>
            </a:extLst>
          </p:cNvPr>
          <p:cNvPicPr>
            <a:picLocks noGrp="1" noChangeAspect="1"/>
          </p:cNvPicPr>
          <p:nvPr>
            <p:ph type="pic" sz="quarter" idx="16"/>
          </p:nvPr>
        </p:nvPicPr>
        <p:blipFill>
          <a:blip r:embed="rId5">
            <a:grayscl/>
            <a:extLst>
              <a:ext uri="{28A0092B-C50C-407E-A947-70E740481C1C}">
                <a14:useLocalDpi xmlns:a14="http://schemas.microsoft.com/office/drawing/2010/main" val="0"/>
              </a:ext>
            </a:extLst>
          </a:blip>
          <a:srcRect l="4696" r="4696"/>
          <a:stretch>
            <a:fillRect/>
          </a:stretch>
        </p:blipFill>
        <p:spPr/>
      </p:pic>
      <p:pic>
        <p:nvPicPr>
          <p:cNvPr id="29" name="图片占位符 28" descr="图片包含 室内, 人员, 墙壁, 天花板&#10;&#10;描述已自动生成">
            <a:extLst>
              <a:ext uri="{FF2B5EF4-FFF2-40B4-BE49-F238E27FC236}">
                <a16:creationId xmlns:a16="http://schemas.microsoft.com/office/drawing/2014/main" id="{D8232F35-CAE8-49CF-B7C3-2F30B7C50EAF}"/>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31" name="图片占位符 30" descr="图片包含 人员, 室内, 墙壁, 笔记本电脑&#10;&#10;描述已自动生成">
            <a:extLst>
              <a:ext uri="{FF2B5EF4-FFF2-40B4-BE49-F238E27FC236}">
                <a16:creationId xmlns:a16="http://schemas.microsoft.com/office/drawing/2014/main" id="{06C732E1-67AF-4840-99F8-AFC466342C28}"/>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34" name="图片占位符 33" descr="图片包含 餐桌, 人员, 室内, 计算机&#10;&#10;描述已自动生成">
            <a:extLst>
              <a:ext uri="{FF2B5EF4-FFF2-40B4-BE49-F238E27FC236}">
                <a16:creationId xmlns:a16="http://schemas.microsoft.com/office/drawing/2014/main" id="{FE9BA3C2-1BF7-4041-9A80-B12685A14702}"/>
              </a:ext>
            </a:extLst>
          </p:cNvPr>
          <p:cNvPicPr>
            <a:picLocks noGrp="1" noChangeAspect="1"/>
          </p:cNvPicPr>
          <p:nvPr>
            <p:ph type="pic" sz="quarter" idx="13"/>
          </p:nvPr>
        </p:nvPicPr>
        <p:blipFill>
          <a:blip r:embed="rId5">
            <a:grayscl/>
            <a:extLst>
              <a:ext uri="{28A0092B-C50C-407E-A947-70E740481C1C}">
                <a14:useLocalDpi xmlns:a14="http://schemas.microsoft.com/office/drawing/2010/main" val="0"/>
              </a:ext>
            </a:extLst>
          </a:blip>
          <a:srcRect l="4696" r="4696"/>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地图的应用</a:t>
            </a:r>
            <a:endParaRPr lang="en-US" altLang="zh-CN" dirty="0"/>
          </a:p>
        </p:txBody>
      </p:sp>
      <p:pic>
        <p:nvPicPr>
          <p:cNvPr id="3" name="图片 2">
            <a:extLst>
              <a:ext uri="{FF2B5EF4-FFF2-40B4-BE49-F238E27FC236}">
                <a16:creationId xmlns:a16="http://schemas.microsoft.com/office/drawing/2014/main" id="{20AAF1D3-78A8-4684-85CE-6176BF8BA702}"/>
              </a:ext>
            </a:extLst>
          </p:cNvPr>
          <p:cNvPicPr>
            <a:picLocks noChangeAspect="1"/>
          </p:cNvPicPr>
          <p:nvPr/>
        </p:nvPicPr>
        <p:blipFill rotWithShape="1">
          <a:blip r:embed="rId6"/>
          <a:srcRect l="10164" r="23912"/>
          <a:stretch/>
        </p:blipFill>
        <p:spPr>
          <a:xfrm>
            <a:off x="4539301" y="1189689"/>
            <a:ext cx="3132000" cy="2297059"/>
          </a:xfrm>
          <a:prstGeom prst="rect">
            <a:avLst/>
          </a:prstGeom>
        </p:spPr>
      </p:pic>
      <p:pic>
        <p:nvPicPr>
          <p:cNvPr id="21" name="图片 20">
            <a:extLst>
              <a:ext uri="{FF2B5EF4-FFF2-40B4-BE49-F238E27FC236}">
                <a16:creationId xmlns:a16="http://schemas.microsoft.com/office/drawing/2014/main" id="{4956A262-6A8B-4EAD-9B3B-B7FA1E61A4CB}"/>
              </a:ext>
            </a:extLst>
          </p:cNvPr>
          <p:cNvPicPr>
            <a:picLocks noChangeAspect="1"/>
          </p:cNvPicPr>
          <p:nvPr/>
        </p:nvPicPr>
        <p:blipFill rotWithShape="1">
          <a:blip r:embed="rId7"/>
          <a:srcRect l="13740" r="21261"/>
          <a:stretch/>
        </p:blipFill>
        <p:spPr>
          <a:xfrm>
            <a:off x="733225" y="1196935"/>
            <a:ext cx="3141001" cy="2300400"/>
          </a:xfrm>
          <a:prstGeom prst="rect">
            <a:avLst/>
          </a:prstGeom>
        </p:spPr>
      </p:pic>
      <p:sp>
        <p:nvSpPr>
          <p:cNvPr id="23" name="矩形 22">
            <a:extLst>
              <a:ext uri="{FF2B5EF4-FFF2-40B4-BE49-F238E27FC236}">
                <a16:creationId xmlns:a16="http://schemas.microsoft.com/office/drawing/2014/main" id="{53807E04-9191-4113-A0A6-472D5CBB7FB7}"/>
              </a:ext>
            </a:extLst>
          </p:cNvPr>
          <p:cNvSpPr/>
          <p:nvPr/>
        </p:nvSpPr>
        <p:spPr>
          <a:xfrm>
            <a:off x="750026" y="30951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7DC4D94-D88F-4F2E-93BB-7B0226A2ED57}"/>
              </a:ext>
            </a:extLst>
          </p:cNvPr>
          <p:cNvSpPr/>
          <p:nvPr/>
        </p:nvSpPr>
        <p:spPr>
          <a:xfrm>
            <a:off x="4546092" y="3095168"/>
            <a:ext cx="3112008"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F325BB0-9FC2-4F00-BC75-6EDC1A398D01}"/>
              </a:ext>
            </a:extLst>
          </p:cNvPr>
          <p:cNvSpPr/>
          <p:nvPr/>
        </p:nvSpPr>
        <p:spPr>
          <a:xfrm>
            <a:off x="8309864" y="30951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CA82077-E6C4-4D4C-8DB7-9CF0ED68EF8C}"/>
              </a:ext>
            </a:extLst>
          </p:cNvPr>
          <p:cNvPicPr>
            <a:picLocks noChangeAspect="1"/>
          </p:cNvPicPr>
          <p:nvPr/>
        </p:nvPicPr>
        <p:blipFill rotWithShape="1">
          <a:blip r:embed="rId8"/>
          <a:srcRect l="1669" r="40432"/>
          <a:stretch/>
        </p:blipFill>
        <p:spPr>
          <a:xfrm>
            <a:off x="4513635" y="4022384"/>
            <a:ext cx="3157666" cy="2160000"/>
          </a:xfrm>
          <a:prstGeom prst="rect">
            <a:avLst/>
          </a:prstGeom>
        </p:spPr>
      </p:pic>
      <p:pic>
        <p:nvPicPr>
          <p:cNvPr id="5" name="图片 4">
            <a:extLst>
              <a:ext uri="{FF2B5EF4-FFF2-40B4-BE49-F238E27FC236}">
                <a16:creationId xmlns:a16="http://schemas.microsoft.com/office/drawing/2014/main" id="{05D120D3-B761-4C44-9590-BD3DF4426E08}"/>
              </a:ext>
            </a:extLst>
          </p:cNvPr>
          <p:cNvPicPr>
            <a:picLocks noChangeAspect="1"/>
          </p:cNvPicPr>
          <p:nvPr/>
        </p:nvPicPr>
        <p:blipFill rotWithShape="1">
          <a:blip r:embed="rId9"/>
          <a:srcRect l="20236" r="12778"/>
          <a:stretch/>
        </p:blipFill>
        <p:spPr>
          <a:xfrm>
            <a:off x="4514439" y="3999933"/>
            <a:ext cx="3148910" cy="2300400"/>
          </a:xfrm>
          <a:prstGeom prst="rect">
            <a:avLst/>
          </a:prstGeom>
        </p:spPr>
      </p:pic>
      <p:pic>
        <p:nvPicPr>
          <p:cNvPr id="2" name="图片 1">
            <a:extLst>
              <a:ext uri="{FF2B5EF4-FFF2-40B4-BE49-F238E27FC236}">
                <a16:creationId xmlns:a16="http://schemas.microsoft.com/office/drawing/2014/main" id="{88C37435-22C4-4B48-82B2-04EAE4C6846F}"/>
              </a:ext>
            </a:extLst>
          </p:cNvPr>
          <p:cNvPicPr>
            <a:picLocks noChangeAspect="1"/>
          </p:cNvPicPr>
          <p:nvPr/>
        </p:nvPicPr>
        <p:blipFill rotWithShape="1">
          <a:blip r:embed="rId10"/>
          <a:srcRect l="7442" r="17171"/>
          <a:stretch/>
        </p:blipFill>
        <p:spPr>
          <a:xfrm>
            <a:off x="732381" y="3999933"/>
            <a:ext cx="3157666" cy="2300400"/>
          </a:xfrm>
          <a:prstGeom prst="rect">
            <a:avLst/>
          </a:prstGeom>
        </p:spPr>
      </p:pic>
      <p:sp>
        <p:nvSpPr>
          <p:cNvPr id="26" name="矩形 25">
            <a:extLst>
              <a:ext uri="{FF2B5EF4-FFF2-40B4-BE49-F238E27FC236}">
                <a16:creationId xmlns:a16="http://schemas.microsoft.com/office/drawing/2014/main" id="{E59FF75F-05F4-472F-B0B8-EF3C86C4308C}"/>
              </a:ext>
            </a:extLst>
          </p:cNvPr>
          <p:cNvSpPr/>
          <p:nvPr/>
        </p:nvSpPr>
        <p:spPr>
          <a:xfrm>
            <a:off x="750026" y="59018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71486EB-A221-9248-8E67-AE4DAECEFAA0}"/>
              </a:ext>
            </a:extLst>
          </p:cNvPr>
          <p:cNvSpPr txBox="1"/>
          <p:nvPr/>
        </p:nvSpPr>
        <p:spPr>
          <a:xfrm>
            <a:off x="8317816" y="4022384"/>
            <a:ext cx="3140632" cy="2031325"/>
          </a:xfrm>
          <a:prstGeom prst="rect">
            <a:avLst/>
          </a:prstGeom>
          <a:solidFill>
            <a:schemeClr val="bg1"/>
          </a:solidFill>
        </p:spPr>
        <p:txBody>
          <a:bodyPr wrap="square" rtlCol="0">
            <a:spAutoFit/>
          </a:bodyPr>
          <a:lstStyle/>
          <a:p>
            <a:pPr algn="ctr"/>
            <a:endParaRPr kumimoji="1" lang="en-US" altLang="zh-CN" dirty="0"/>
          </a:p>
          <a:p>
            <a:pPr algn="ctr"/>
            <a:endParaRPr kumimoji="1" lang="en-US" altLang="zh-CN" dirty="0"/>
          </a:p>
          <a:p>
            <a:pPr algn="ctr"/>
            <a:r>
              <a:rPr kumimoji="1" lang="zh-CN" altLang="en-US" dirty="0"/>
              <a:t>物联网、数字政府、公共安全、智慧商业、智慧电力、智慧金融、仓库选址等等</a:t>
            </a:r>
            <a:endParaRPr kumimoji="1" lang="en-US" altLang="zh-CN" dirty="0"/>
          </a:p>
          <a:p>
            <a:pPr algn="ctr"/>
            <a:endParaRPr kumimoji="1" lang="en-US" altLang="zh-CN" dirty="0"/>
          </a:p>
          <a:p>
            <a:pPr algn="ctr"/>
            <a:endParaRPr kumimoji="1" lang="en-US" altLang="zh-CN" dirty="0"/>
          </a:p>
        </p:txBody>
      </p:sp>
      <p:sp>
        <p:nvSpPr>
          <p:cNvPr id="27" name="矩形 26">
            <a:extLst>
              <a:ext uri="{FF2B5EF4-FFF2-40B4-BE49-F238E27FC236}">
                <a16:creationId xmlns:a16="http://schemas.microsoft.com/office/drawing/2014/main" id="{441A8510-0AC8-467A-BAB9-E48AEF6B48B4}"/>
              </a:ext>
            </a:extLst>
          </p:cNvPr>
          <p:cNvSpPr/>
          <p:nvPr/>
        </p:nvSpPr>
        <p:spPr>
          <a:xfrm>
            <a:off x="4521545" y="5901868"/>
            <a:ext cx="3141000"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482FD393-BAD9-48A4-B014-BDDCF59B3A67}"/>
              </a:ext>
            </a:extLst>
          </p:cNvPr>
          <p:cNvSpPr/>
          <p:nvPr/>
        </p:nvSpPr>
        <p:spPr>
          <a:xfrm>
            <a:off x="8309864" y="59018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C90F996-6882-4650-8FF4-7D8F1C4F4C5F}"/>
              </a:ext>
            </a:extLst>
          </p:cNvPr>
          <p:cNvSpPr txBox="1"/>
          <p:nvPr/>
        </p:nvSpPr>
        <p:spPr>
          <a:xfrm>
            <a:off x="170864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智慧安防</a:t>
            </a:r>
          </a:p>
        </p:txBody>
      </p:sp>
      <p:sp>
        <p:nvSpPr>
          <p:cNvPr id="42" name="文本框 41">
            <a:extLst>
              <a:ext uri="{FF2B5EF4-FFF2-40B4-BE49-F238E27FC236}">
                <a16:creationId xmlns:a16="http://schemas.microsoft.com/office/drawing/2014/main" id="{D1C8440C-662A-4AB3-A10D-F7F1B57DB15C}"/>
              </a:ext>
            </a:extLst>
          </p:cNvPr>
          <p:cNvSpPr txBox="1"/>
          <p:nvPr/>
        </p:nvSpPr>
        <p:spPr>
          <a:xfrm>
            <a:off x="549070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智慧交通</a:t>
            </a:r>
          </a:p>
        </p:txBody>
      </p:sp>
      <p:sp>
        <p:nvSpPr>
          <p:cNvPr id="43" name="文本框 42">
            <a:extLst>
              <a:ext uri="{FF2B5EF4-FFF2-40B4-BE49-F238E27FC236}">
                <a16:creationId xmlns:a16="http://schemas.microsoft.com/office/drawing/2014/main" id="{B03F9CB8-6085-4DC6-8274-A1D098A77C57}"/>
              </a:ext>
            </a:extLst>
          </p:cNvPr>
          <p:cNvSpPr txBox="1"/>
          <p:nvPr/>
        </p:nvSpPr>
        <p:spPr>
          <a:xfrm>
            <a:off x="9281653"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三维地图</a:t>
            </a:r>
          </a:p>
        </p:txBody>
      </p:sp>
      <p:sp>
        <p:nvSpPr>
          <p:cNvPr id="44" name="文本框 43">
            <a:extLst>
              <a:ext uri="{FF2B5EF4-FFF2-40B4-BE49-F238E27FC236}">
                <a16:creationId xmlns:a16="http://schemas.microsoft.com/office/drawing/2014/main" id="{70DFEE24-A1FB-4288-B657-DAEFD1B316D1}"/>
              </a:ext>
            </a:extLst>
          </p:cNvPr>
          <p:cNvSpPr txBox="1"/>
          <p:nvPr/>
        </p:nvSpPr>
        <p:spPr>
          <a:xfrm>
            <a:off x="1708647" y="5941368"/>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自动驾驶</a:t>
            </a:r>
          </a:p>
        </p:txBody>
      </p:sp>
      <p:sp>
        <p:nvSpPr>
          <p:cNvPr id="45" name="文本框 44">
            <a:extLst>
              <a:ext uri="{FF2B5EF4-FFF2-40B4-BE49-F238E27FC236}">
                <a16:creationId xmlns:a16="http://schemas.microsoft.com/office/drawing/2014/main" id="{DBFBDA3C-80D5-4D42-BF16-3865CD4A27B7}"/>
              </a:ext>
            </a:extLst>
          </p:cNvPr>
          <p:cNvSpPr txBox="1"/>
          <p:nvPr/>
        </p:nvSpPr>
        <p:spPr>
          <a:xfrm>
            <a:off x="5490706" y="5941368"/>
            <a:ext cx="1210589"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智慧物流</a:t>
            </a:r>
          </a:p>
        </p:txBody>
      </p:sp>
      <p:sp>
        <p:nvSpPr>
          <p:cNvPr id="46" name="文本框 45">
            <a:extLst>
              <a:ext uri="{FF2B5EF4-FFF2-40B4-BE49-F238E27FC236}">
                <a16:creationId xmlns:a16="http://schemas.microsoft.com/office/drawing/2014/main" id="{FE5F385E-F2CF-4989-9645-7B7752D6BE5B}"/>
              </a:ext>
            </a:extLst>
          </p:cNvPr>
          <p:cNvSpPr txBox="1"/>
          <p:nvPr/>
        </p:nvSpPr>
        <p:spPr>
          <a:xfrm>
            <a:off x="9531724" y="5941368"/>
            <a:ext cx="710452"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其它</a:t>
            </a:r>
          </a:p>
        </p:txBody>
      </p:sp>
    </p:spTree>
    <p:extLst>
      <p:ext uri="{BB962C8B-B14F-4D97-AF65-F5344CB8AC3E}">
        <p14:creationId xmlns:p14="http://schemas.microsoft.com/office/powerpoint/2010/main" val="233152762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6C999D-544F-44DA-85B3-028639ECF98C}"/>
              </a:ext>
            </a:extLst>
          </p:cNvPr>
          <p:cNvSpPr>
            <a:spLocks noGrp="1"/>
          </p:cNvSpPr>
          <p:nvPr>
            <p:ph type="body" sz="quarter" idx="10"/>
          </p:nvPr>
        </p:nvSpPr>
        <p:spPr/>
        <p:txBody>
          <a:bodyPr/>
          <a:lstStyle/>
          <a:p>
            <a:r>
              <a:rPr lang="zh-CN" altLang="en-US"/>
              <a:t>问题分析</a:t>
            </a:r>
            <a:endParaRPr lang="en-US" altLang="zh-CN"/>
          </a:p>
        </p:txBody>
      </p:sp>
      <p:pic>
        <p:nvPicPr>
          <p:cNvPr id="5" name="图片占位符 4" descr="图片包含 人员, 男士, 窗户, 室内&#10;&#10;描述已自动生成">
            <a:extLst>
              <a:ext uri="{FF2B5EF4-FFF2-40B4-BE49-F238E27FC236}">
                <a16:creationId xmlns:a16="http://schemas.microsoft.com/office/drawing/2014/main" id="{57441782-135B-4ACD-8A3C-107DA86A9341}"/>
              </a:ext>
            </a:extLst>
          </p:cNvPr>
          <p:cNvPicPr>
            <a:picLocks noGrp="1" noChangeAspect="1"/>
          </p:cNvPicPr>
          <p:nvPr>
            <p:ph type="pic" sz="quarter" idx="11"/>
          </p:nvPr>
        </p:nvPicPr>
        <p:blipFill rotWithShape="1">
          <a:blip r:embed="rId2">
            <a:grayscl/>
            <a:extLst>
              <a:ext uri="{28A0092B-C50C-407E-A947-70E740481C1C}">
                <a14:useLocalDpi xmlns:a14="http://schemas.microsoft.com/office/drawing/2010/main" val="0"/>
              </a:ext>
            </a:extLst>
          </a:blip>
          <a:srcRect t="14" b="14"/>
          <a:stretch/>
        </p:blipFill>
        <p:spPr>
          <a:xfrm>
            <a:off x="984248" y="1718731"/>
            <a:ext cx="2916797" cy="1944000"/>
          </a:xfrm>
        </p:spPr>
      </p:pic>
      <p:pic>
        <p:nvPicPr>
          <p:cNvPr id="9" name="图片占位符 8" descr="图片包含 书籍, 人员, 就坐, 室内&#10;&#10;描述已自动生成">
            <a:extLst>
              <a:ext uri="{FF2B5EF4-FFF2-40B4-BE49-F238E27FC236}">
                <a16:creationId xmlns:a16="http://schemas.microsoft.com/office/drawing/2014/main" id="{02C7A844-D403-47F6-8C8D-8912E2B65A93}"/>
              </a:ext>
            </a:extLst>
          </p:cNvPr>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241" t="7614" r="25861" b="18512"/>
          <a:stretch/>
        </p:blipFill>
        <p:spPr>
          <a:xfrm>
            <a:off x="4629658" y="1718730"/>
            <a:ext cx="2916797" cy="1944000"/>
          </a:xfrm>
        </p:spPr>
      </p:pic>
      <p:pic>
        <p:nvPicPr>
          <p:cNvPr id="11" name="图片占位符 10" descr="图片包含 人员, 笔记本电脑, 电子产品, 计算机&#10;&#10;描述已自动生成">
            <a:extLst>
              <a:ext uri="{FF2B5EF4-FFF2-40B4-BE49-F238E27FC236}">
                <a16:creationId xmlns:a16="http://schemas.microsoft.com/office/drawing/2014/main" id="{DA510A15-CEB5-49A4-A12A-260D94992A30}"/>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14" b="14"/>
          <a:stretch/>
        </p:blipFill>
        <p:spPr>
          <a:xfrm>
            <a:off x="8299452" y="1718730"/>
            <a:ext cx="2916797" cy="1944000"/>
          </a:xfrm>
        </p:spPr>
      </p:pic>
      <p:sp>
        <p:nvSpPr>
          <p:cNvPr id="18" name="矩形 17">
            <a:extLst>
              <a:ext uri="{FF2B5EF4-FFF2-40B4-BE49-F238E27FC236}">
                <a16:creationId xmlns:a16="http://schemas.microsoft.com/office/drawing/2014/main" id="{E4D2E653-7F4E-4EE5-A582-1A5267684C69}"/>
              </a:ext>
            </a:extLst>
          </p:cNvPr>
          <p:cNvSpPr/>
          <p:nvPr/>
        </p:nvSpPr>
        <p:spPr>
          <a:xfrm>
            <a:off x="1345855" y="4413413"/>
            <a:ext cx="2223190" cy="1027654"/>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ea typeface="微软雅黑" panose="020B0503020204020204" pitchFamily="34" charset="-122"/>
                <a:sym typeface="Arial" panose="020B0604020202020204" pitchFamily="34" charset="0"/>
              </a:rPr>
              <a:t>18</a:t>
            </a:r>
            <a:r>
              <a:rPr lang="zh-CN" altLang="en-US" sz="1200" dirty="0">
                <a:ea typeface="微软雅黑" panose="020B0503020204020204" pitchFamily="34" charset="-122"/>
                <a:sym typeface="Arial" panose="020B0604020202020204" pitchFamily="34" charset="0"/>
              </a:rPr>
              <a:t>级高精地址解析</a:t>
            </a:r>
            <a:endParaRPr lang="en-US" altLang="zh-CN" sz="1200" dirty="0">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ea typeface="微软雅黑" panose="020B0503020204020204" pitchFamily="34" charset="-122"/>
                <a:sym typeface="Arial" panose="020B0604020202020204" pitchFamily="34" charset="0"/>
              </a:rPr>
              <a:t>5</a:t>
            </a:r>
            <a:r>
              <a:rPr lang="zh-CN" altLang="en-US" sz="1200" dirty="0">
                <a:ea typeface="微软雅黑" panose="020B0503020204020204" pitchFamily="34" charset="-122"/>
                <a:sym typeface="Arial" panose="020B0604020202020204" pitchFamily="34" charset="0"/>
              </a:rPr>
              <a:t>级低精地址</a:t>
            </a:r>
            <a:endParaRPr lang="en-US" altLang="zh-CN" sz="1200" dirty="0">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ea typeface="微软雅黑" panose="020B0503020204020204" pitchFamily="34" charset="-122"/>
                <a:sym typeface="Arial" panose="020B0604020202020204" pitchFamily="34" charset="0"/>
              </a:rPr>
              <a:t>地理编码</a:t>
            </a:r>
            <a:endParaRPr lang="en-US" altLang="zh-CN" sz="1200" dirty="0">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ea typeface="微软雅黑" panose="020B0503020204020204" pitchFamily="34" charset="-122"/>
                <a:sym typeface="Arial" panose="020B0604020202020204" pitchFamily="34" charset="0"/>
              </a:rPr>
              <a:t>逆地理编码</a:t>
            </a:r>
          </a:p>
        </p:txBody>
      </p:sp>
      <p:sp>
        <p:nvSpPr>
          <p:cNvPr id="19" name="文本框 18">
            <a:extLst>
              <a:ext uri="{FF2B5EF4-FFF2-40B4-BE49-F238E27FC236}">
                <a16:creationId xmlns:a16="http://schemas.microsoft.com/office/drawing/2014/main" id="{AA2C625F-C192-4DB2-A0E2-3AFE4C554C25}"/>
              </a:ext>
            </a:extLst>
          </p:cNvPr>
          <p:cNvSpPr txBox="1"/>
          <p:nvPr/>
        </p:nvSpPr>
        <p:spPr>
          <a:xfrm>
            <a:off x="1595677" y="3949803"/>
            <a:ext cx="172354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标准地址服务</a:t>
            </a:r>
          </a:p>
        </p:txBody>
      </p:sp>
      <p:sp>
        <p:nvSpPr>
          <p:cNvPr id="20" name="矩形 19">
            <a:extLst>
              <a:ext uri="{FF2B5EF4-FFF2-40B4-BE49-F238E27FC236}">
                <a16:creationId xmlns:a16="http://schemas.microsoft.com/office/drawing/2014/main" id="{C246CB26-2A0A-4C08-B041-21C6A739E925}"/>
              </a:ext>
            </a:extLst>
          </p:cNvPr>
          <p:cNvSpPr/>
          <p:nvPr/>
        </p:nvSpPr>
        <p:spPr>
          <a:xfrm>
            <a:off x="5003457" y="4413413"/>
            <a:ext cx="2223190"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1" name="文本框 20">
            <a:extLst>
              <a:ext uri="{FF2B5EF4-FFF2-40B4-BE49-F238E27FC236}">
                <a16:creationId xmlns:a16="http://schemas.microsoft.com/office/drawing/2014/main" id="{EC03B526-792E-435B-96BD-A2137E80F4B3}"/>
              </a:ext>
            </a:extLst>
          </p:cNvPr>
          <p:cNvSpPr txBox="1"/>
          <p:nvPr/>
        </p:nvSpPr>
        <p:spPr>
          <a:xfrm>
            <a:off x="5509758" y="3949803"/>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5C363DA2-1AAE-4B64-8106-469F82F7024B}"/>
              </a:ext>
            </a:extLst>
          </p:cNvPr>
          <p:cNvSpPr/>
          <p:nvPr/>
        </p:nvSpPr>
        <p:spPr>
          <a:xfrm>
            <a:off x="8661059"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852AE60A-1BE0-40F8-8E86-CEB17F8E7373}"/>
              </a:ext>
            </a:extLst>
          </p:cNvPr>
          <p:cNvSpPr txBox="1"/>
          <p:nvPr/>
        </p:nvSpPr>
        <p:spPr>
          <a:xfrm>
            <a:off x="9167360"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394735341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pic>
        <p:nvPicPr>
          <p:cNvPr id="46" name="图片占位符 45" descr="图片包含 室内, 人员, 墙壁, 天花板&#10;&#10;描述已自动生成">
            <a:extLst>
              <a:ext uri="{FF2B5EF4-FFF2-40B4-BE49-F238E27FC236}">
                <a16:creationId xmlns:a16="http://schemas.microsoft.com/office/drawing/2014/main" id="{48B55611-D365-419E-B3BE-08E69CEFB1D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16667" r="16667"/>
          <a:stretch>
            <a:fillRect/>
          </a:stretch>
        </p:blipFill>
        <p:spPr/>
      </p:pic>
      <p:pic>
        <p:nvPicPr>
          <p:cNvPr id="48" name="图片占位符 47" descr="图片包含 笔记本电脑, 人员, 计算机, 餐桌&#10;&#10;描述已自动生成">
            <a:extLst>
              <a:ext uri="{FF2B5EF4-FFF2-40B4-BE49-F238E27FC236}">
                <a16:creationId xmlns:a16="http://schemas.microsoft.com/office/drawing/2014/main" id="{82081DAF-6123-4EB8-B742-17BEA62ED92C}"/>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6667" r="16667"/>
          <a:stretch>
            <a:fillRect/>
          </a:stretch>
        </p:blipFill>
        <p:spPr/>
      </p:pic>
      <p:pic>
        <p:nvPicPr>
          <p:cNvPr id="50" name="图片占位符 49" descr="图片包含 人员, 室内, 墙壁, 笔记本电脑&#10;&#10;描述已自动生成">
            <a:extLst>
              <a:ext uri="{FF2B5EF4-FFF2-40B4-BE49-F238E27FC236}">
                <a16:creationId xmlns:a16="http://schemas.microsoft.com/office/drawing/2014/main" id="{A501CA67-CCFB-4E02-9BAB-8535920CD438}"/>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6667" r="16667"/>
          <a:stretch>
            <a:fillRect/>
          </a:stretch>
        </p:blipFill>
        <p:spPr/>
      </p:pic>
      <p:pic>
        <p:nvPicPr>
          <p:cNvPr id="52" name="图片占位符 51" descr="图片包含 餐桌, 人员, 室内, 计算机&#10;&#10;描述已自动生成">
            <a:extLst>
              <a:ext uri="{FF2B5EF4-FFF2-40B4-BE49-F238E27FC236}">
                <a16:creationId xmlns:a16="http://schemas.microsoft.com/office/drawing/2014/main" id="{BCEE7779-35C0-447B-A992-026A4D21B648}"/>
              </a:ext>
            </a:extLst>
          </p:cNvPr>
          <p:cNvPicPr>
            <a:picLocks noGrp="1" noChangeAspect="1"/>
          </p:cNvPicPr>
          <p:nvPr>
            <p:ph type="pic" sz="quarter" idx="14"/>
          </p:nvPr>
        </p:nvPicPr>
        <p:blipFill>
          <a:blip r:embed="rId5">
            <a:grayscl/>
            <a:extLst>
              <a:ext uri="{28A0092B-C50C-407E-A947-70E740481C1C}">
                <a14:useLocalDpi xmlns:a14="http://schemas.microsoft.com/office/drawing/2010/main" val="0"/>
              </a:ext>
            </a:extLst>
          </a:blip>
          <a:srcRect l="16667" r="16667"/>
          <a:stretch>
            <a:fillRect/>
          </a:stretch>
        </p:blipFill>
        <p:spPr/>
      </p:pic>
      <p:grpSp>
        <p:nvGrpSpPr>
          <p:cNvPr id="10" name="组合 9">
            <a:extLst>
              <a:ext uri="{FF2B5EF4-FFF2-40B4-BE49-F238E27FC236}">
                <a16:creationId xmlns:a16="http://schemas.microsoft.com/office/drawing/2014/main" id="{C46B2076-725A-40A3-AB75-AD37C2F89F07}"/>
              </a:ext>
            </a:extLst>
          </p:cNvPr>
          <p:cNvGrpSpPr/>
          <p:nvPr/>
        </p:nvGrpSpPr>
        <p:grpSpPr>
          <a:xfrm>
            <a:off x="686477" y="4115470"/>
            <a:ext cx="2247224" cy="1467081"/>
            <a:chOff x="1188700" y="3228945"/>
            <a:chExt cx="1944481" cy="1467081"/>
          </a:xfrm>
        </p:grpSpPr>
        <p:sp>
          <p:nvSpPr>
            <p:cNvPr id="11" name="矩形 10">
              <a:extLst>
                <a:ext uri="{FF2B5EF4-FFF2-40B4-BE49-F238E27FC236}">
                  <a16:creationId xmlns:a16="http://schemas.microsoft.com/office/drawing/2014/main" id="{8A6F6DAB-3BDA-43B5-8B4F-101B0B039CB9}"/>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2" name="文本框 11">
              <a:extLst>
                <a:ext uri="{FF2B5EF4-FFF2-40B4-BE49-F238E27FC236}">
                  <a16:creationId xmlns:a16="http://schemas.microsoft.com/office/drawing/2014/main" id="{006FA7BA-1537-405A-80B0-BEA5B9463F67}"/>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2" name="组合 21">
            <a:extLst>
              <a:ext uri="{FF2B5EF4-FFF2-40B4-BE49-F238E27FC236}">
                <a16:creationId xmlns:a16="http://schemas.microsoft.com/office/drawing/2014/main" id="{8185EA7A-5F98-467B-BF1F-DE3F51C2BE92}"/>
              </a:ext>
            </a:extLst>
          </p:cNvPr>
          <p:cNvGrpSpPr/>
          <p:nvPr/>
        </p:nvGrpSpPr>
        <p:grpSpPr>
          <a:xfrm>
            <a:off x="3553048" y="4115470"/>
            <a:ext cx="2247224" cy="1467081"/>
            <a:chOff x="1188700" y="3228945"/>
            <a:chExt cx="1944481" cy="1467081"/>
          </a:xfrm>
        </p:grpSpPr>
        <p:sp>
          <p:nvSpPr>
            <p:cNvPr id="23" name="矩形 22">
              <a:extLst>
                <a:ext uri="{FF2B5EF4-FFF2-40B4-BE49-F238E27FC236}">
                  <a16:creationId xmlns:a16="http://schemas.microsoft.com/office/drawing/2014/main" id="{1134AE05-2729-412B-A969-F96233385E26}"/>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4" name="文本框 23">
              <a:extLst>
                <a:ext uri="{FF2B5EF4-FFF2-40B4-BE49-F238E27FC236}">
                  <a16:creationId xmlns:a16="http://schemas.microsoft.com/office/drawing/2014/main" id="{80C3A3C7-785A-4802-B117-237E0B0397BC}"/>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8" name="组合 27">
            <a:extLst>
              <a:ext uri="{FF2B5EF4-FFF2-40B4-BE49-F238E27FC236}">
                <a16:creationId xmlns:a16="http://schemas.microsoft.com/office/drawing/2014/main" id="{3B25D149-01F7-411A-AB4F-5BC8F8131F62}"/>
              </a:ext>
            </a:extLst>
          </p:cNvPr>
          <p:cNvGrpSpPr/>
          <p:nvPr/>
        </p:nvGrpSpPr>
        <p:grpSpPr>
          <a:xfrm>
            <a:off x="6419619" y="4115470"/>
            <a:ext cx="2247224" cy="1467081"/>
            <a:chOff x="1188700" y="3228945"/>
            <a:chExt cx="1944481" cy="1467081"/>
          </a:xfrm>
        </p:grpSpPr>
        <p:sp>
          <p:nvSpPr>
            <p:cNvPr id="29" name="矩形 28">
              <a:extLst>
                <a:ext uri="{FF2B5EF4-FFF2-40B4-BE49-F238E27FC236}">
                  <a16:creationId xmlns:a16="http://schemas.microsoft.com/office/drawing/2014/main" id="{21D4A45C-7F75-421F-8CD9-E4642256187E}"/>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0" name="文本框 29">
              <a:extLst>
                <a:ext uri="{FF2B5EF4-FFF2-40B4-BE49-F238E27FC236}">
                  <a16:creationId xmlns:a16="http://schemas.microsoft.com/office/drawing/2014/main" id="{04AB70FD-0F6C-4C4D-AC35-685DBCD7D456}"/>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5" name="组合 34">
            <a:extLst>
              <a:ext uri="{FF2B5EF4-FFF2-40B4-BE49-F238E27FC236}">
                <a16:creationId xmlns:a16="http://schemas.microsoft.com/office/drawing/2014/main" id="{D45FD8BA-A113-4E9A-8A3D-695A2BA25E49}"/>
              </a:ext>
            </a:extLst>
          </p:cNvPr>
          <p:cNvGrpSpPr/>
          <p:nvPr/>
        </p:nvGrpSpPr>
        <p:grpSpPr>
          <a:xfrm>
            <a:off x="9286190" y="4115470"/>
            <a:ext cx="2247224" cy="1467081"/>
            <a:chOff x="1188700" y="3228945"/>
            <a:chExt cx="1944481" cy="1467081"/>
          </a:xfrm>
        </p:grpSpPr>
        <p:sp>
          <p:nvSpPr>
            <p:cNvPr id="36" name="矩形 35">
              <a:extLst>
                <a:ext uri="{FF2B5EF4-FFF2-40B4-BE49-F238E27FC236}">
                  <a16:creationId xmlns:a16="http://schemas.microsoft.com/office/drawing/2014/main" id="{FE78563F-A6DE-430E-BD3E-E90B23CC7D11}"/>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7" name="文本框 36">
              <a:extLst>
                <a:ext uri="{FF2B5EF4-FFF2-40B4-BE49-F238E27FC236}">
                  <a16:creationId xmlns:a16="http://schemas.microsoft.com/office/drawing/2014/main" id="{6412385C-6BC6-4C9E-A6D1-AF0B6AF575ED}"/>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Tree>
    <p:extLst>
      <p:ext uri="{BB962C8B-B14F-4D97-AF65-F5344CB8AC3E}">
        <p14:creationId xmlns:p14="http://schemas.microsoft.com/office/powerpoint/2010/main" val="271010364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02</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地图应用</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42574643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7035671" y="1329063"/>
            <a:ext cx="3829050" cy="523220"/>
          </a:xfrm>
        </p:spPr>
        <p:txBody>
          <a:bodyPr/>
          <a:lstStyle/>
          <a:p>
            <a:r>
              <a:rPr lang="zh-CN" altLang="en-US" dirty="0"/>
              <a:t>开发经验分享</a:t>
            </a:r>
            <a:endParaRPr lang="en-US" altLang="zh-CN" dirty="0"/>
          </a:p>
        </p:txBody>
      </p:sp>
      <p:sp>
        <p:nvSpPr>
          <p:cNvPr id="10" name="文本占位符 9">
            <a:extLst>
              <a:ext uri="{FF2B5EF4-FFF2-40B4-BE49-F238E27FC236}">
                <a16:creationId xmlns:a16="http://schemas.microsoft.com/office/drawing/2014/main" id="{569A94D3-9DDD-4E69-AAD0-61AC353DCBD7}"/>
              </a:ext>
            </a:extLst>
          </p:cNvPr>
          <p:cNvSpPr>
            <a:spLocks noGrp="1"/>
          </p:cNvSpPr>
          <p:nvPr>
            <p:ph type="body" sz="quarter" idx="11"/>
          </p:nvPr>
        </p:nvSpPr>
        <p:spPr/>
        <p:txBody>
          <a:bodyPr/>
          <a:lstStyle/>
          <a:p>
            <a:r>
              <a:rPr lang="zh-CN" altLang="en-US" dirty="0"/>
              <a:t>地图相关</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a:xfrm>
            <a:off x="6988041" y="3884741"/>
            <a:ext cx="3829050" cy="523220"/>
          </a:xfrm>
        </p:spPr>
        <p:txBody>
          <a:bodyPr/>
          <a:lstStyle/>
          <a:p>
            <a:r>
              <a:rPr lang="zh-CN" altLang="en-US" dirty="0"/>
              <a:t>地图中物流行业的应用</a:t>
            </a:r>
            <a:endParaRPr lang="en-US" altLang="zh-CN" dirty="0"/>
          </a:p>
        </p:txBody>
      </p:sp>
      <p:sp>
        <p:nvSpPr>
          <p:cNvPr id="14" name="文本占位符 13">
            <a:extLst>
              <a:ext uri="{FF2B5EF4-FFF2-40B4-BE49-F238E27FC236}">
                <a16:creationId xmlns:a16="http://schemas.microsoft.com/office/drawing/2014/main" id="{CD7B8910-DB36-40BF-828B-7B9DD5BEFC9F}"/>
              </a:ext>
            </a:extLst>
          </p:cNvPr>
          <p:cNvSpPr>
            <a:spLocks noGrp="1"/>
          </p:cNvSpPr>
          <p:nvPr>
            <p:ph type="body" sz="quarter" idx="13"/>
          </p:nvPr>
        </p:nvSpPr>
        <p:spPr/>
        <p:txBody>
          <a:bodyPr/>
          <a:lstStyle/>
          <a:p>
            <a:r>
              <a:rPr lang="zh-CN" altLang="en-US" dirty="0"/>
              <a:t>应用前景</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6" name="矩形: 圆角 5">
            <a:extLst>
              <a:ext uri="{FF2B5EF4-FFF2-40B4-BE49-F238E27FC236}">
                <a16:creationId xmlns:a16="http://schemas.microsoft.com/office/drawing/2014/main" id="{502FC8D3-12A1-4170-AC35-B561B0B7DA76}"/>
              </a:ext>
            </a:extLst>
          </p:cNvPr>
          <p:cNvSpPr/>
          <p:nvPr/>
        </p:nvSpPr>
        <p:spPr>
          <a:xfrm>
            <a:off x="101192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496E89D-C2E2-41D4-9354-070372EA5882}"/>
              </a:ext>
            </a:extLst>
          </p:cNvPr>
          <p:cNvSpPr/>
          <p:nvPr/>
        </p:nvSpPr>
        <p:spPr>
          <a:xfrm>
            <a:off x="3655256"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AC0EE48-51CD-4660-ACF5-5496CB177EAD}"/>
              </a:ext>
            </a:extLst>
          </p:cNvPr>
          <p:cNvSpPr/>
          <p:nvPr/>
        </p:nvSpPr>
        <p:spPr>
          <a:xfrm>
            <a:off x="629405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CCA3D69-CEC3-4E7B-800E-1AA96C5D4E44}"/>
              </a:ext>
            </a:extLst>
          </p:cNvPr>
          <p:cNvSpPr/>
          <p:nvPr/>
        </p:nvSpPr>
        <p:spPr>
          <a:xfrm>
            <a:off x="8932853"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50AF3A6-5189-412E-AEF1-5FA9C7F47D10}"/>
              </a:ext>
            </a:extLst>
          </p:cNvPr>
          <p:cNvSpPr/>
          <p:nvPr/>
        </p:nvSpPr>
        <p:spPr>
          <a:xfrm>
            <a:off x="1163296" y="3878893"/>
            <a:ext cx="1944481" cy="787588"/>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solidFill>
                  <a:schemeClr val="bg1"/>
                </a:solidFill>
                <a:ea typeface="微软雅黑" panose="020B0503020204020204" pitchFamily="34" charset="-122"/>
                <a:sym typeface="Arial" panose="020B0604020202020204" pitchFamily="34" charset="0"/>
              </a:rPr>
              <a:t>18</a:t>
            </a:r>
            <a:r>
              <a:rPr lang="zh-CN" altLang="en-US" sz="1200" dirty="0">
                <a:solidFill>
                  <a:schemeClr val="bg1"/>
                </a:solidFill>
                <a:ea typeface="微软雅黑" panose="020B0503020204020204" pitchFamily="34" charset="-122"/>
                <a:sym typeface="Arial" panose="020B0604020202020204" pitchFamily="34" charset="0"/>
              </a:rPr>
              <a:t>级地址</a:t>
            </a:r>
            <a:endParaRPr lang="en-US" altLang="zh-CN" sz="1200" dirty="0">
              <a:solidFill>
                <a:schemeClr val="bg1"/>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solidFill>
                <a:ea typeface="微软雅黑" panose="020B0503020204020204" pitchFamily="34" charset="-122"/>
                <a:sym typeface="Arial" panose="020B0604020202020204" pitchFamily="34" charset="0"/>
              </a:rPr>
              <a:t>地理编码</a:t>
            </a:r>
            <a:endParaRPr lang="en-US" altLang="zh-CN" sz="1200" dirty="0">
              <a:solidFill>
                <a:schemeClr val="bg1"/>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solidFill>
                <a:ea typeface="微软雅黑" panose="020B0503020204020204" pitchFamily="34" charset="-122"/>
                <a:sym typeface="Arial" panose="020B0604020202020204" pitchFamily="34" charset="0"/>
              </a:rPr>
              <a:t>逆地理编码</a:t>
            </a:r>
          </a:p>
        </p:txBody>
      </p:sp>
      <p:sp>
        <p:nvSpPr>
          <p:cNvPr id="11" name="文本框 10">
            <a:extLst>
              <a:ext uri="{FF2B5EF4-FFF2-40B4-BE49-F238E27FC236}">
                <a16:creationId xmlns:a16="http://schemas.microsoft.com/office/drawing/2014/main" id="{68D2C813-CF66-4B22-AD5C-06EB122AC70A}"/>
              </a:ext>
            </a:extLst>
          </p:cNvPr>
          <p:cNvSpPr txBox="1"/>
          <p:nvPr/>
        </p:nvSpPr>
        <p:spPr>
          <a:xfrm>
            <a:off x="1273763" y="3477076"/>
            <a:ext cx="1723549"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标准地址服务</a:t>
            </a:r>
          </a:p>
        </p:txBody>
      </p:sp>
      <p:pic>
        <p:nvPicPr>
          <p:cNvPr id="12" name="图形 11" descr="Internet">
            <a:extLst>
              <a:ext uri="{FF2B5EF4-FFF2-40B4-BE49-F238E27FC236}">
                <a16:creationId xmlns:a16="http://schemas.microsoft.com/office/drawing/2014/main" id="{4D39EC19-E47B-4805-B186-A9010DEA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6536" y="1812818"/>
            <a:ext cx="718000" cy="804026"/>
          </a:xfrm>
          <a:prstGeom prst="rect">
            <a:avLst/>
          </a:prstGeom>
        </p:spPr>
      </p:pic>
      <p:pic>
        <p:nvPicPr>
          <p:cNvPr id="13" name="图形 12" descr="投影仪屏幕">
            <a:extLst>
              <a:ext uri="{FF2B5EF4-FFF2-40B4-BE49-F238E27FC236}">
                <a16:creationId xmlns:a16="http://schemas.microsoft.com/office/drawing/2014/main" id="{0115C2FA-4366-46B1-8630-3925AFF35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2942" y="1841347"/>
            <a:ext cx="667046" cy="746967"/>
          </a:xfrm>
          <a:prstGeom prst="rect">
            <a:avLst/>
          </a:prstGeom>
        </p:spPr>
      </p:pic>
      <p:pic>
        <p:nvPicPr>
          <p:cNvPr id="14" name="图形 13" descr="信号塔">
            <a:extLst>
              <a:ext uri="{FF2B5EF4-FFF2-40B4-BE49-F238E27FC236}">
                <a16:creationId xmlns:a16="http://schemas.microsoft.com/office/drawing/2014/main" id="{01B4855C-1F1D-44AE-A6AC-B2311F003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3136" y="1906062"/>
            <a:ext cx="551464" cy="617538"/>
          </a:xfrm>
          <a:prstGeom prst="rect">
            <a:avLst/>
          </a:prstGeom>
        </p:spPr>
      </p:pic>
      <p:pic>
        <p:nvPicPr>
          <p:cNvPr id="15" name="图形 14" descr="处理器">
            <a:extLst>
              <a:ext uri="{FF2B5EF4-FFF2-40B4-BE49-F238E27FC236}">
                <a16:creationId xmlns:a16="http://schemas.microsoft.com/office/drawing/2014/main" id="{F03929D1-8667-4CA3-AB83-4939CAEDA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143" y="1841347"/>
            <a:ext cx="667046" cy="746967"/>
          </a:xfrm>
          <a:prstGeom prst="rect">
            <a:avLst/>
          </a:prstGeom>
        </p:spPr>
      </p:pic>
      <p:sp>
        <p:nvSpPr>
          <p:cNvPr id="16" name="矩形 15">
            <a:extLst>
              <a:ext uri="{FF2B5EF4-FFF2-40B4-BE49-F238E27FC236}">
                <a16:creationId xmlns:a16="http://schemas.microsoft.com/office/drawing/2014/main" id="{868ED6F3-B8A2-4BDB-83B4-F2FDF188B2FE}"/>
              </a:ext>
            </a:extLst>
          </p:cNvPr>
          <p:cNvSpPr/>
          <p:nvPr/>
        </p:nvSpPr>
        <p:spPr>
          <a:xfrm>
            <a:off x="103063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CF12129-51BB-4401-A7F1-B647CC1C5E20}"/>
              </a:ext>
            </a:extLst>
          </p:cNvPr>
          <p:cNvSpPr txBox="1"/>
          <p:nvPr/>
        </p:nvSpPr>
        <p:spPr>
          <a:xfrm>
            <a:off x="187168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03D4A99A-33D6-4286-A9A8-2819404CEE3D}"/>
              </a:ext>
            </a:extLst>
          </p:cNvPr>
          <p:cNvSpPr/>
          <p:nvPr/>
        </p:nvSpPr>
        <p:spPr>
          <a:xfrm>
            <a:off x="3655256"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5DF9C9C-4D65-43E1-BD5E-E80BBA29C321}"/>
              </a:ext>
            </a:extLst>
          </p:cNvPr>
          <p:cNvSpPr txBox="1"/>
          <p:nvPr/>
        </p:nvSpPr>
        <p:spPr>
          <a:xfrm>
            <a:off x="4515013"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02</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C5CB9BE8-23DF-4413-A84F-C6D5FC50086E}"/>
              </a:ext>
            </a:extLst>
          </p:cNvPr>
          <p:cNvSpPr/>
          <p:nvPr/>
        </p:nvSpPr>
        <p:spPr>
          <a:xfrm>
            <a:off x="8932853"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0B86B42-5A83-414C-B9DA-027F8F030D38}"/>
              </a:ext>
            </a:extLst>
          </p:cNvPr>
          <p:cNvSpPr txBox="1"/>
          <p:nvPr/>
        </p:nvSpPr>
        <p:spPr>
          <a:xfrm>
            <a:off x="9792610"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04</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F7341B5A-A82A-4B46-8865-38E502C4AC88}"/>
              </a:ext>
            </a:extLst>
          </p:cNvPr>
          <p:cNvSpPr/>
          <p:nvPr/>
        </p:nvSpPr>
        <p:spPr>
          <a:xfrm>
            <a:off x="3806628" y="3878893"/>
            <a:ext cx="1944481" cy="547522"/>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tx2"/>
                </a:solidFill>
                <a:ea typeface="微软雅黑" panose="020B0503020204020204" pitchFamily="34" charset="-122"/>
                <a:sym typeface="Arial" panose="020B0604020202020204" pitchFamily="34" charset="0"/>
              </a:rPr>
              <a:t>货车路径规划</a:t>
            </a:r>
            <a:endParaRPr lang="en-US" altLang="zh-CN" sz="1200" dirty="0">
              <a:solidFill>
                <a:schemeClr val="tx2"/>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tx2"/>
                </a:solidFill>
                <a:ea typeface="微软雅黑" panose="020B0503020204020204" pitchFamily="34" charset="-122"/>
                <a:sym typeface="Arial" panose="020B0604020202020204" pitchFamily="34" charset="0"/>
              </a:rPr>
              <a:t>骑行路径规划</a:t>
            </a:r>
          </a:p>
        </p:txBody>
      </p:sp>
      <p:sp>
        <p:nvSpPr>
          <p:cNvPr id="23" name="文本框 22">
            <a:extLst>
              <a:ext uri="{FF2B5EF4-FFF2-40B4-BE49-F238E27FC236}">
                <a16:creationId xmlns:a16="http://schemas.microsoft.com/office/drawing/2014/main" id="{4B932A28-53E2-4752-8D97-743C32DB991F}"/>
              </a:ext>
            </a:extLst>
          </p:cNvPr>
          <p:cNvSpPr txBox="1"/>
          <p:nvPr/>
        </p:nvSpPr>
        <p:spPr>
          <a:xfrm>
            <a:off x="4173575" y="3477076"/>
            <a:ext cx="1210588"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路径规划</a:t>
            </a:r>
          </a:p>
        </p:txBody>
      </p:sp>
      <p:sp>
        <p:nvSpPr>
          <p:cNvPr id="24" name="矩形 23">
            <a:extLst>
              <a:ext uri="{FF2B5EF4-FFF2-40B4-BE49-F238E27FC236}">
                <a16:creationId xmlns:a16="http://schemas.microsoft.com/office/drawing/2014/main" id="{EC4ACAD1-2D5D-4FFC-B1A8-8B9CDB9C99C5}"/>
              </a:ext>
            </a:extLst>
          </p:cNvPr>
          <p:cNvSpPr/>
          <p:nvPr/>
        </p:nvSpPr>
        <p:spPr>
          <a:xfrm>
            <a:off x="644542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5" name="文本框 24">
            <a:extLst>
              <a:ext uri="{FF2B5EF4-FFF2-40B4-BE49-F238E27FC236}">
                <a16:creationId xmlns:a16="http://schemas.microsoft.com/office/drawing/2014/main" id="{6CA094B4-019B-4297-B2C5-F398BE3AD09F}"/>
              </a:ext>
            </a:extLst>
          </p:cNvPr>
          <p:cNvSpPr txBox="1"/>
          <p:nvPr/>
        </p:nvSpPr>
        <p:spPr>
          <a:xfrm>
            <a:off x="681237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810C1583-AEE5-49AE-9228-942FA93ACB38}"/>
              </a:ext>
            </a:extLst>
          </p:cNvPr>
          <p:cNvSpPr/>
          <p:nvPr/>
        </p:nvSpPr>
        <p:spPr>
          <a:xfrm>
            <a:off x="9084225"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7" name="文本框 26">
            <a:extLst>
              <a:ext uri="{FF2B5EF4-FFF2-40B4-BE49-F238E27FC236}">
                <a16:creationId xmlns:a16="http://schemas.microsoft.com/office/drawing/2014/main" id="{B3E4B1B7-F63A-47C3-841E-CD736FF2DBD5}"/>
              </a:ext>
            </a:extLst>
          </p:cNvPr>
          <p:cNvSpPr txBox="1"/>
          <p:nvPr/>
        </p:nvSpPr>
        <p:spPr>
          <a:xfrm>
            <a:off x="9451171"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617A9D1A-D0A8-4584-AD50-BA400E298BC4}"/>
              </a:ext>
            </a:extLst>
          </p:cNvPr>
          <p:cNvSpPr/>
          <p:nvPr/>
        </p:nvSpPr>
        <p:spPr>
          <a:xfrm>
            <a:off x="631276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9E5404F-31BA-4465-885D-1A814EBE1B0F}"/>
              </a:ext>
            </a:extLst>
          </p:cNvPr>
          <p:cNvSpPr txBox="1"/>
          <p:nvPr/>
        </p:nvSpPr>
        <p:spPr>
          <a:xfrm>
            <a:off x="715381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189398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03</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问题分析</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185069301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AF779B3-2B6E-48E5-AA53-C4F9692D3570}"/>
              </a:ext>
            </a:extLst>
          </p:cNvPr>
          <p:cNvSpPr/>
          <p:nvPr/>
        </p:nvSpPr>
        <p:spPr>
          <a:xfrm>
            <a:off x="3043698"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64E9FA4-1EAE-417B-81D4-27E0CAEC0024}"/>
              </a:ext>
            </a:extLst>
          </p:cNvPr>
          <p:cNvSpPr/>
          <p:nvPr/>
        </p:nvSpPr>
        <p:spPr>
          <a:xfrm>
            <a:off x="6416446"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F4BE971-3EBA-411B-8D3B-59FC5AEDF873}"/>
              </a:ext>
            </a:extLst>
          </p:cNvPr>
          <p:cNvGrpSpPr/>
          <p:nvPr/>
        </p:nvGrpSpPr>
        <p:grpSpPr>
          <a:xfrm>
            <a:off x="2764008" y="3380179"/>
            <a:ext cx="559380" cy="559380"/>
            <a:chOff x="2764008" y="3357719"/>
            <a:chExt cx="559380" cy="559380"/>
          </a:xfrm>
        </p:grpSpPr>
        <p:sp>
          <p:nvSpPr>
            <p:cNvPr id="11" name="椭圆 10">
              <a:extLst>
                <a:ext uri="{FF2B5EF4-FFF2-40B4-BE49-F238E27FC236}">
                  <a16:creationId xmlns:a16="http://schemas.microsoft.com/office/drawing/2014/main" id="{5DFD8813-27BE-4E9E-B485-0CB065280B8A}"/>
                </a:ext>
              </a:extLst>
            </p:cNvPr>
            <p:cNvSpPr/>
            <p:nvPr/>
          </p:nvSpPr>
          <p:spPr>
            <a:xfrm>
              <a:off x="2764008" y="3357719"/>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信号塔">
              <a:extLst>
                <a:ext uri="{FF2B5EF4-FFF2-40B4-BE49-F238E27FC236}">
                  <a16:creationId xmlns:a16="http://schemas.microsoft.com/office/drawing/2014/main" id="{DB4D5F48-D28E-4EDD-A603-E3FDB97B9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0296" y="3497571"/>
              <a:ext cx="277142" cy="277142"/>
            </a:xfrm>
            <a:prstGeom prst="rect">
              <a:avLst/>
            </a:prstGeom>
          </p:spPr>
        </p:pic>
      </p:grpSp>
      <p:grpSp>
        <p:nvGrpSpPr>
          <p:cNvPr id="43" name="组合 42">
            <a:extLst>
              <a:ext uri="{FF2B5EF4-FFF2-40B4-BE49-F238E27FC236}">
                <a16:creationId xmlns:a16="http://schemas.microsoft.com/office/drawing/2014/main" id="{87EDF49A-8AE9-473F-8337-EA19D8F3FF00}"/>
              </a:ext>
            </a:extLst>
          </p:cNvPr>
          <p:cNvGrpSpPr/>
          <p:nvPr/>
        </p:nvGrpSpPr>
        <p:grpSpPr>
          <a:xfrm>
            <a:off x="8868613" y="3380179"/>
            <a:ext cx="559380" cy="559380"/>
            <a:chOff x="8868613" y="3357719"/>
            <a:chExt cx="559380" cy="559380"/>
          </a:xfrm>
        </p:grpSpPr>
        <p:sp>
          <p:nvSpPr>
            <p:cNvPr id="12" name="椭圆 11">
              <a:extLst>
                <a:ext uri="{FF2B5EF4-FFF2-40B4-BE49-F238E27FC236}">
                  <a16:creationId xmlns:a16="http://schemas.microsoft.com/office/drawing/2014/main" id="{2EEA3B53-D9BD-4156-B8D3-812773F0F6BD}"/>
                </a:ext>
              </a:extLst>
            </p:cNvPr>
            <p:cNvSpPr/>
            <p:nvPr/>
          </p:nvSpPr>
          <p:spPr>
            <a:xfrm>
              <a:off x="8868613" y="3357719"/>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descr="打字机">
              <a:extLst>
                <a:ext uri="{FF2B5EF4-FFF2-40B4-BE49-F238E27FC236}">
                  <a16:creationId xmlns:a16="http://schemas.microsoft.com/office/drawing/2014/main" id="{13AFCC85-1750-4B4B-81FC-11FF95DBE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3859" y="3482965"/>
              <a:ext cx="308888" cy="308888"/>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5" name="箭头: 五边形 4">
            <a:extLst>
              <a:ext uri="{FF2B5EF4-FFF2-40B4-BE49-F238E27FC236}">
                <a16:creationId xmlns:a16="http://schemas.microsoft.com/office/drawing/2014/main" id="{D5C25E3E-8B0A-4690-A0F1-9DCB8760628D}"/>
              </a:ext>
            </a:extLst>
          </p:cNvPr>
          <p:cNvSpPr/>
          <p:nvPr/>
        </p:nvSpPr>
        <p:spPr>
          <a:xfrm>
            <a:off x="6204228" y="2962812"/>
            <a:ext cx="1490476" cy="122933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a:extLst>
              <a:ext uri="{FF2B5EF4-FFF2-40B4-BE49-F238E27FC236}">
                <a16:creationId xmlns:a16="http://schemas.microsoft.com/office/drawing/2014/main" id="{93EB75F4-83EF-4AA2-8F12-D827CC1061B3}"/>
              </a:ext>
            </a:extLst>
          </p:cNvPr>
          <p:cNvSpPr/>
          <p:nvPr/>
        </p:nvSpPr>
        <p:spPr>
          <a:xfrm flipH="1">
            <a:off x="4497298" y="2962812"/>
            <a:ext cx="1490476" cy="12293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B39FD37-6BD2-4C73-9C75-B20A322F065D}"/>
              </a:ext>
            </a:extLst>
          </p:cNvPr>
          <p:cNvGrpSpPr/>
          <p:nvPr/>
        </p:nvGrpSpPr>
        <p:grpSpPr>
          <a:xfrm>
            <a:off x="668930" y="2096843"/>
            <a:ext cx="2526956" cy="859203"/>
            <a:chOff x="1188700" y="3356692"/>
            <a:chExt cx="2076117" cy="859203"/>
          </a:xfrm>
        </p:grpSpPr>
        <p:sp>
          <p:nvSpPr>
            <p:cNvPr id="14" name="矩形 13">
              <a:extLst>
                <a:ext uri="{FF2B5EF4-FFF2-40B4-BE49-F238E27FC236}">
                  <a16:creationId xmlns:a16="http://schemas.microsoft.com/office/drawing/2014/main" id="{3F63B786-5FA9-4206-867F-79384C5026EA}"/>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5" name="文本框 14">
              <a:extLst>
                <a:ext uri="{FF2B5EF4-FFF2-40B4-BE49-F238E27FC236}">
                  <a16:creationId xmlns:a16="http://schemas.microsoft.com/office/drawing/2014/main" id="{32A54C07-3E5E-40AC-9904-8813AAE30E59}"/>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6" name="组合 15">
            <a:extLst>
              <a:ext uri="{FF2B5EF4-FFF2-40B4-BE49-F238E27FC236}">
                <a16:creationId xmlns:a16="http://schemas.microsoft.com/office/drawing/2014/main" id="{0606C70E-89A0-4023-B61F-5E40E195A809}"/>
              </a:ext>
            </a:extLst>
          </p:cNvPr>
          <p:cNvGrpSpPr/>
          <p:nvPr/>
        </p:nvGrpSpPr>
        <p:grpSpPr>
          <a:xfrm>
            <a:off x="364130" y="3268367"/>
            <a:ext cx="2526956" cy="859203"/>
            <a:chOff x="1188700" y="3356692"/>
            <a:chExt cx="2076117" cy="859203"/>
          </a:xfrm>
        </p:grpSpPr>
        <p:sp>
          <p:nvSpPr>
            <p:cNvPr id="17" name="矩形 16">
              <a:extLst>
                <a:ext uri="{FF2B5EF4-FFF2-40B4-BE49-F238E27FC236}">
                  <a16:creationId xmlns:a16="http://schemas.microsoft.com/office/drawing/2014/main" id="{70F31885-1A3D-4216-A489-1277E08A8FC4}"/>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8" name="文本框 17">
              <a:extLst>
                <a:ext uri="{FF2B5EF4-FFF2-40B4-BE49-F238E27FC236}">
                  <a16:creationId xmlns:a16="http://schemas.microsoft.com/office/drawing/2014/main" id="{EFD8CF42-A589-4BDD-B1A0-B601B9AE27E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9" name="组合 18">
            <a:extLst>
              <a:ext uri="{FF2B5EF4-FFF2-40B4-BE49-F238E27FC236}">
                <a16:creationId xmlns:a16="http://schemas.microsoft.com/office/drawing/2014/main" id="{D515C459-9DB8-4047-B643-DDAF956785F1}"/>
              </a:ext>
            </a:extLst>
          </p:cNvPr>
          <p:cNvGrpSpPr/>
          <p:nvPr/>
        </p:nvGrpSpPr>
        <p:grpSpPr>
          <a:xfrm>
            <a:off x="668930" y="4439891"/>
            <a:ext cx="2526956" cy="859203"/>
            <a:chOff x="1188700" y="3356692"/>
            <a:chExt cx="2076117" cy="859203"/>
          </a:xfrm>
        </p:grpSpPr>
        <p:sp>
          <p:nvSpPr>
            <p:cNvPr id="20" name="矩形 19">
              <a:extLst>
                <a:ext uri="{FF2B5EF4-FFF2-40B4-BE49-F238E27FC236}">
                  <a16:creationId xmlns:a16="http://schemas.microsoft.com/office/drawing/2014/main" id="{FE75306B-67E0-4993-A2D7-9386349C29A2}"/>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1" name="文本框 20">
              <a:extLst>
                <a:ext uri="{FF2B5EF4-FFF2-40B4-BE49-F238E27FC236}">
                  <a16:creationId xmlns:a16="http://schemas.microsoft.com/office/drawing/2014/main" id="{BA386300-BF3D-4694-90D7-42DD4D316B8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2" name="组合 1">
            <a:extLst>
              <a:ext uri="{FF2B5EF4-FFF2-40B4-BE49-F238E27FC236}">
                <a16:creationId xmlns:a16="http://schemas.microsoft.com/office/drawing/2014/main" id="{07A92745-D68F-46CB-8E3D-81D686597B31}"/>
              </a:ext>
            </a:extLst>
          </p:cNvPr>
          <p:cNvGrpSpPr/>
          <p:nvPr/>
        </p:nvGrpSpPr>
        <p:grpSpPr>
          <a:xfrm>
            <a:off x="9148302" y="2094145"/>
            <a:ext cx="2393955" cy="858249"/>
            <a:chOff x="9148302" y="2094145"/>
            <a:chExt cx="2393955" cy="858249"/>
          </a:xfrm>
        </p:grpSpPr>
        <p:sp>
          <p:nvSpPr>
            <p:cNvPr id="22" name="矩形 21">
              <a:extLst>
                <a:ext uri="{FF2B5EF4-FFF2-40B4-BE49-F238E27FC236}">
                  <a16:creationId xmlns:a16="http://schemas.microsoft.com/office/drawing/2014/main" id="{0C745189-83BB-4C45-9FF7-9D711A4C8A9B}"/>
                </a:ext>
              </a:extLst>
            </p:cNvPr>
            <p:cNvSpPr/>
            <p:nvPr/>
          </p:nvSpPr>
          <p:spPr>
            <a:xfrm flipH="1">
              <a:off x="9175522" y="2403654"/>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3" name="文本框 22">
              <a:extLst>
                <a:ext uri="{FF2B5EF4-FFF2-40B4-BE49-F238E27FC236}">
                  <a16:creationId xmlns:a16="http://schemas.microsoft.com/office/drawing/2014/main" id="{F9A33CB2-77A3-445D-848D-0AC3B656BBA2}"/>
                </a:ext>
              </a:extLst>
            </p:cNvPr>
            <p:cNvSpPr txBox="1"/>
            <p:nvPr/>
          </p:nvSpPr>
          <p:spPr>
            <a:xfrm flipH="1">
              <a:off x="9148302" y="209414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7" name="组合 36">
            <a:extLst>
              <a:ext uri="{FF2B5EF4-FFF2-40B4-BE49-F238E27FC236}">
                <a16:creationId xmlns:a16="http://schemas.microsoft.com/office/drawing/2014/main" id="{21E9A67F-356C-4AA2-B5BC-DBC3C72903D4}"/>
              </a:ext>
            </a:extLst>
          </p:cNvPr>
          <p:cNvGrpSpPr/>
          <p:nvPr/>
        </p:nvGrpSpPr>
        <p:grpSpPr>
          <a:xfrm>
            <a:off x="9443719" y="3243890"/>
            <a:ext cx="2384151" cy="861638"/>
            <a:chOff x="9443719" y="3204915"/>
            <a:chExt cx="2384151" cy="861638"/>
          </a:xfrm>
        </p:grpSpPr>
        <p:sp>
          <p:nvSpPr>
            <p:cNvPr id="24" name="矩形 23">
              <a:extLst>
                <a:ext uri="{FF2B5EF4-FFF2-40B4-BE49-F238E27FC236}">
                  <a16:creationId xmlns:a16="http://schemas.microsoft.com/office/drawing/2014/main" id="{995641BC-FA7A-4123-B998-4E534F920792}"/>
                </a:ext>
              </a:extLst>
            </p:cNvPr>
            <p:cNvSpPr/>
            <p:nvPr/>
          </p:nvSpPr>
          <p:spPr>
            <a:xfrm flipH="1">
              <a:off x="9461135" y="3517813"/>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5" name="文本框 24">
              <a:extLst>
                <a:ext uri="{FF2B5EF4-FFF2-40B4-BE49-F238E27FC236}">
                  <a16:creationId xmlns:a16="http://schemas.microsoft.com/office/drawing/2014/main" id="{E282DDC5-2896-420B-AD88-E693BD6DDA63}"/>
                </a:ext>
              </a:extLst>
            </p:cNvPr>
            <p:cNvSpPr txBox="1"/>
            <p:nvPr/>
          </p:nvSpPr>
          <p:spPr>
            <a:xfrm flipH="1">
              <a:off x="9443719" y="320491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8" name="组合 37">
            <a:extLst>
              <a:ext uri="{FF2B5EF4-FFF2-40B4-BE49-F238E27FC236}">
                <a16:creationId xmlns:a16="http://schemas.microsoft.com/office/drawing/2014/main" id="{23D1124F-F189-45B5-A37A-0ED7FE97431F}"/>
              </a:ext>
            </a:extLst>
          </p:cNvPr>
          <p:cNvGrpSpPr/>
          <p:nvPr/>
        </p:nvGrpSpPr>
        <p:grpSpPr>
          <a:xfrm>
            <a:off x="9148302" y="4439891"/>
            <a:ext cx="2374768" cy="857616"/>
            <a:chOff x="9148302" y="4439891"/>
            <a:chExt cx="2374768" cy="857616"/>
          </a:xfrm>
        </p:grpSpPr>
        <p:sp>
          <p:nvSpPr>
            <p:cNvPr id="26" name="矩形 25">
              <a:extLst>
                <a:ext uri="{FF2B5EF4-FFF2-40B4-BE49-F238E27FC236}">
                  <a16:creationId xmlns:a16="http://schemas.microsoft.com/office/drawing/2014/main" id="{B71EBDBE-0C6B-4DD7-9B0E-ECEB2CDF15EA}"/>
                </a:ext>
              </a:extLst>
            </p:cNvPr>
            <p:cNvSpPr/>
            <p:nvPr/>
          </p:nvSpPr>
          <p:spPr>
            <a:xfrm flipH="1">
              <a:off x="9156335" y="4748767"/>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7" name="文本框 26">
              <a:extLst>
                <a:ext uri="{FF2B5EF4-FFF2-40B4-BE49-F238E27FC236}">
                  <a16:creationId xmlns:a16="http://schemas.microsoft.com/office/drawing/2014/main" id="{9A8FEBAA-348B-4993-8AF0-3683229C49F5}"/>
                </a:ext>
              </a:extLst>
            </p:cNvPr>
            <p:cNvSpPr txBox="1"/>
            <p:nvPr/>
          </p:nvSpPr>
          <p:spPr>
            <a:xfrm flipH="1">
              <a:off x="9148302" y="4439891"/>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8" name="文本框 27">
            <a:extLst>
              <a:ext uri="{FF2B5EF4-FFF2-40B4-BE49-F238E27FC236}">
                <a16:creationId xmlns:a16="http://schemas.microsoft.com/office/drawing/2014/main" id="{F6B102F0-4170-4490-92BF-931F0F3616BF}"/>
              </a:ext>
            </a:extLst>
          </p:cNvPr>
          <p:cNvSpPr txBox="1"/>
          <p:nvPr/>
        </p:nvSpPr>
        <p:spPr>
          <a:xfrm>
            <a:off x="4717367" y="3366975"/>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9" name="文本框 28">
            <a:extLst>
              <a:ext uri="{FF2B5EF4-FFF2-40B4-BE49-F238E27FC236}">
                <a16:creationId xmlns:a16="http://schemas.microsoft.com/office/drawing/2014/main" id="{36462E97-999A-49F3-8C0D-C2BAE63C08BD}"/>
              </a:ext>
            </a:extLst>
          </p:cNvPr>
          <p:cNvSpPr txBox="1"/>
          <p:nvPr/>
        </p:nvSpPr>
        <p:spPr>
          <a:xfrm>
            <a:off x="6188319" y="3368249"/>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椭圆 8">
            <a:extLst>
              <a:ext uri="{FF2B5EF4-FFF2-40B4-BE49-F238E27FC236}">
                <a16:creationId xmlns:a16="http://schemas.microsoft.com/office/drawing/2014/main" id="{41742814-7100-4B8B-BA2B-6DF21B8365C1}"/>
              </a:ext>
            </a:extLst>
          </p:cNvPr>
          <p:cNvSpPr/>
          <p:nvPr/>
        </p:nvSpPr>
        <p:spPr>
          <a:xfrm>
            <a:off x="3247064" y="4421498"/>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Internet">
            <a:extLst>
              <a:ext uri="{FF2B5EF4-FFF2-40B4-BE49-F238E27FC236}">
                <a16:creationId xmlns:a16="http://schemas.microsoft.com/office/drawing/2014/main" id="{9393BEBB-77D0-478A-A4D8-135BFE909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8183" y="4562617"/>
            <a:ext cx="277142" cy="277142"/>
          </a:xfrm>
          <a:prstGeom prst="rect">
            <a:avLst/>
          </a:prstGeom>
        </p:spPr>
      </p:pic>
      <p:sp>
        <p:nvSpPr>
          <p:cNvPr id="8" name="椭圆 7">
            <a:extLst>
              <a:ext uri="{FF2B5EF4-FFF2-40B4-BE49-F238E27FC236}">
                <a16:creationId xmlns:a16="http://schemas.microsoft.com/office/drawing/2014/main" id="{066472C7-EC48-400B-87CF-E00AD6BFC679}"/>
              </a:ext>
            </a:extLst>
          </p:cNvPr>
          <p:cNvSpPr/>
          <p:nvPr/>
        </p:nvSpPr>
        <p:spPr>
          <a:xfrm>
            <a:off x="8385557" y="2293940"/>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投影仪屏幕">
            <a:extLst>
              <a:ext uri="{FF2B5EF4-FFF2-40B4-BE49-F238E27FC236}">
                <a16:creationId xmlns:a16="http://schemas.microsoft.com/office/drawing/2014/main" id="{58B2B047-5228-4D6B-934F-BF9671C8E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6676" y="2435059"/>
            <a:ext cx="277142" cy="277142"/>
          </a:xfrm>
          <a:prstGeom prst="rect">
            <a:avLst/>
          </a:prstGeom>
        </p:spPr>
      </p:pic>
      <p:sp>
        <p:nvSpPr>
          <p:cNvPr id="7" name="椭圆 6">
            <a:extLst>
              <a:ext uri="{FF2B5EF4-FFF2-40B4-BE49-F238E27FC236}">
                <a16:creationId xmlns:a16="http://schemas.microsoft.com/office/drawing/2014/main" id="{5CD00D54-A5D2-478D-8569-DB6209FF6CA9}"/>
              </a:ext>
            </a:extLst>
          </p:cNvPr>
          <p:cNvSpPr/>
          <p:nvPr/>
        </p:nvSpPr>
        <p:spPr>
          <a:xfrm>
            <a:off x="3247064" y="2293940"/>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处理器">
            <a:extLst>
              <a:ext uri="{FF2B5EF4-FFF2-40B4-BE49-F238E27FC236}">
                <a16:creationId xmlns:a16="http://schemas.microsoft.com/office/drawing/2014/main" id="{DF42ECC3-71D9-4866-B464-9E1FF05ABB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8183" y="2435059"/>
            <a:ext cx="277142" cy="277142"/>
          </a:xfrm>
          <a:prstGeom prst="rect">
            <a:avLst/>
          </a:prstGeom>
        </p:spPr>
      </p:pic>
      <p:sp>
        <p:nvSpPr>
          <p:cNvPr id="10" name="椭圆 9">
            <a:extLst>
              <a:ext uri="{FF2B5EF4-FFF2-40B4-BE49-F238E27FC236}">
                <a16:creationId xmlns:a16="http://schemas.microsoft.com/office/drawing/2014/main" id="{C3477BF5-E31C-42F7-B961-1375DEAEF612}"/>
              </a:ext>
            </a:extLst>
          </p:cNvPr>
          <p:cNvSpPr/>
          <p:nvPr/>
        </p:nvSpPr>
        <p:spPr>
          <a:xfrm>
            <a:off x="8385557" y="4421498"/>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投影仪">
            <a:extLst>
              <a:ext uri="{FF2B5EF4-FFF2-40B4-BE49-F238E27FC236}">
                <a16:creationId xmlns:a16="http://schemas.microsoft.com/office/drawing/2014/main" id="{1B2FFA6F-CE31-475E-8D5D-9D205EF7B2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803" y="4546744"/>
            <a:ext cx="308888" cy="308888"/>
          </a:xfrm>
          <a:prstGeom prst="rect">
            <a:avLst/>
          </a:prstGeom>
        </p:spPr>
      </p:pic>
    </p:spTree>
    <p:extLst>
      <p:ext uri="{BB962C8B-B14F-4D97-AF65-F5344CB8AC3E}">
        <p14:creationId xmlns:p14="http://schemas.microsoft.com/office/powerpoint/2010/main" val="124202127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grpSp>
        <p:nvGrpSpPr>
          <p:cNvPr id="3" name="组合 2">
            <a:extLst>
              <a:ext uri="{FF2B5EF4-FFF2-40B4-BE49-F238E27FC236}">
                <a16:creationId xmlns:a16="http://schemas.microsoft.com/office/drawing/2014/main" id="{B79614E3-71C5-4C22-84AA-AE7C4DBADDED}"/>
              </a:ext>
            </a:extLst>
          </p:cNvPr>
          <p:cNvGrpSpPr/>
          <p:nvPr/>
        </p:nvGrpSpPr>
        <p:grpSpPr>
          <a:xfrm rot="8081364">
            <a:off x="3913870" y="1610496"/>
            <a:ext cx="4347484" cy="4327615"/>
            <a:chOff x="2824463" y="1276989"/>
            <a:chExt cx="4347484" cy="4327615"/>
          </a:xfrm>
          <a:solidFill>
            <a:schemeClr val="accent1"/>
          </a:solidFill>
        </p:grpSpPr>
        <p:sp>
          <p:nvSpPr>
            <p:cNvPr id="4" name="椭圆 3">
              <a:extLst>
                <a:ext uri="{FF2B5EF4-FFF2-40B4-BE49-F238E27FC236}">
                  <a16:creationId xmlns:a16="http://schemas.microsoft.com/office/drawing/2014/main" id="{A20A080A-689E-4C93-9E08-B3B2A2C674E1}"/>
                </a:ext>
              </a:extLst>
            </p:cNvPr>
            <p:cNvSpPr/>
            <p:nvPr/>
          </p:nvSpPr>
          <p:spPr>
            <a:xfrm rot="2700000">
              <a:off x="391502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290F3E4-7347-43A6-99A9-69983A176032}"/>
                </a:ext>
              </a:extLst>
            </p:cNvPr>
            <p:cNvSpPr/>
            <p:nvPr/>
          </p:nvSpPr>
          <p:spPr>
            <a:xfrm>
              <a:off x="3918269" y="1276989"/>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3D11502-1A5E-4B2A-8899-74BB9B98A430}"/>
                </a:ext>
              </a:extLst>
            </p:cNvPr>
            <p:cNvSpPr/>
            <p:nvPr/>
          </p:nvSpPr>
          <p:spPr>
            <a:xfrm>
              <a:off x="500931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F72D5EF-F7DE-4A70-B842-6C00515E5374}"/>
                </a:ext>
              </a:extLst>
            </p:cNvPr>
            <p:cNvSpPr/>
            <p:nvPr/>
          </p:nvSpPr>
          <p:spPr>
            <a:xfrm>
              <a:off x="3915028" y="344197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E99ACAD9-A6CB-488C-9F98-4844E59A8A33}"/>
                </a:ext>
              </a:extLst>
            </p:cNvPr>
            <p:cNvSpPr/>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9F63DF7-A8D0-424E-AF5D-2C6D2E2F2315}"/>
              </a:ext>
            </a:extLst>
          </p:cNvPr>
          <p:cNvGrpSpPr/>
          <p:nvPr/>
        </p:nvGrpSpPr>
        <p:grpSpPr>
          <a:xfrm>
            <a:off x="992579" y="1895771"/>
            <a:ext cx="2756854" cy="1361055"/>
            <a:chOff x="992579" y="1895771"/>
            <a:chExt cx="2756854" cy="1361055"/>
          </a:xfrm>
        </p:grpSpPr>
        <p:sp>
          <p:nvSpPr>
            <p:cNvPr id="10" name="文本框 9">
              <a:extLst>
                <a:ext uri="{FF2B5EF4-FFF2-40B4-BE49-F238E27FC236}">
                  <a16:creationId xmlns:a16="http://schemas.microsoft.com/office/drawing/2014/main" id="{0F56BCCD-F798-4489-BD0C-E85C4C29DE17}"/>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D499FF68-B941-4527-9AEA-048C0C36E69F}"/>
                </a:ext>
              </a:extLst>
            </p:cNvPr>
            <p:cNvSpPr/>
            <p:nvPr/>
          </p:nvSpPr>
          <p:spPr>
            <a:xfrm>
              <a:off x="992579" y="2351963"/>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2" name="组合 11">
            <a:extLst>
              <a:ext uri="{FF2B5EF4-FFF2-40B4-BE49-F238E27FC236}">
                <a16:creationId xmlns:a16="http://schemas.microsoft.com/office/drawing/2014/main" id="{809EF327-4AE3-45FB-AF35-B0EA45D718BD}"/>
              </a:ext>
            </a:extLst>
          </p:cNvPr>
          <p:cNvGrpSpPr/>
          <p:nvPr/>
        </p:nvGrpSpPr>
        <p:grpSpPr>
          <a:xfrm>
            <a:off x="8543455" y="1895771"/>
            <a:ext cx="2835745" cy="1361055"/>
            <a:chOff x="8543455" y="1895771"/>
            <a:chExt cx="2835745" cy="1361055"/>
          </a:xfrm>
        </p:grpSpPr>
        <p:sp>
          <p:nvSpPr>
            <p:cNvPr id="13" name="文本框 12">
              <a:extLst>
                <a:ext uri="{FF2B5EF4-FFF2-40B4-BE49-F238E27FC236}">
                  <a16:creationId xmlns:a16="http://schemas.microsoft.com/office/drawing/2014/main" id="{6AE039BD-65CB-462D-A003-5BB2DFE4F0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EE749D62-60C3-4DCC-99BB-6456304D70B6}"/>
                </a:ext>
              </a:extLst>
            </p:cNvPr>
            <p:cNvSpPr/>
            <p:nvPr/>
          </p:nvSpPr>
          <p:spPr>
            <a:xfrm>
              <a:off x="8543455" y="2351963"/>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2" name="组合 1">
            <a:extLst>
              <a:ext uri="{FF2B5EF4-FFF2-40B4-BE49-F238E27FC236}">
                <a16:creationId xmlns:a16="http://schemas.microsoft.com/office/drawing/2014/main" id="{BA19D2E0-E672-47FE-AA5C-8100D6E97379}"/>
              </a:ext>
            </a:extLst>
          </p:cNvPr>
          <p:cNvGrpSpPr/>
          <p:nvPr/>
        </p:nvGrpSpPr>
        <p:grpSpPr>
          <a:xfrm>
            <a:off x="992579" y="4211095"/>
            <a:ext cx="2756854" cy="1361055"/>
            <a:chOff x="992579" y="4211095"/>
            <a:chExt cx="2756854" cy="1361055"/>
          </a:xfrm>
        </p:grpSpPr>
        <p:sp>
          <p:nvSpPr>
            <p:cNvPr id="15" name="文本框 14">
              <a:extLst>
                <a:ext uri="{FF2B5EF4-FFF2-40B4-BE49-F238E27FC236}">
                  <a16:creationId xmlns:a16="http://schemas.microsoft.com/office/drawing/2014/main" id="{0FE8B927-C70A-4353-AF65-41C911ED799E}"/>
                </a:ext>
              </a:extLst>
            </p:cNvPr>
            <p:cNvSpPr txBox="1"/>
            <p:nvPr/>
          </p:nvSpPr>
          <p:spPr>
            <a:xfrm>
              <a:off x="2538844" y="4211095"/>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3BF2DCCE-2CE2-435F-B155-3D75165C2E82}"/>
                </a:ext>
              </a:extLst>
            </p:cNvPr>
            <p:cNvSpPr/>
            <p:nvPr/>
          </p:nvSpPr>
          <p:spPr>
            <a:xfrm>
              <a:off x="992579" y="4667287"/>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31" name="组合 30">
            <a:extLst>
              <a:ext uri="{FF2B5EF4-FFF2-40B4-BE49-F238E27FC236}">
                <a16:creationId xmlns:a16="http://schemas.microsoft.com/office/drawing/2014/main" id="{4B01A3C8-5832-49D9-A746-F33977E48829}"/>
              </a:ext>
            </a:extLst>
          </p:cNvPr>
          <p:cNvGrpSpPr/>
          <p:nvPr/>
        </p:nvGrpSpPr>
        <p:grpSpPr>
          <a:xfrm>
            <a:off x="8543455" y="4211095"/>
            <a:ext cx="2835745" cy="1361055"/>
            <a:chOff x="8543455" y="4211095"/>
            <a:chExt cx="2835745" cy="1361055"/>
          </a:xfrm>
        </p:grpSpPr>
        <p:sp>
          <p:nvSpPr>
            <p:cNvPr id="17" name="文本框 16">
              <a:extLst>
                <a:ext uri="{FF2B5EF4-FFF2-40B4-BE49-F238E27FC236}">
                  <a16:creationId xmlns:a16="http://schemas.microsoft.com/office/drawing/2014/main" id="{638537CC-0BEB-4A41-A64E-3430662EABD0}"/>
                </a:ext>
              </a:extLst>
            </p:cNvPr>
            <p:cNvSpPr txBox="1"/>
            <p:nvPr/>
          </p:nvSpPr>
          <p:spPr>
            <a:xfrm>
              <a:off x="8543455" y="4211095"/>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6C65E3CD-EB44-4F88-9329-D7EBDC66A017}"/>
                </a:ext>
              </a:extLst>
            </p:cNvPr>
            <p:cNvSpPr/>
            <p:nvPr/>
          </p:nvSpPr>
          <p:spPr>
            <a:xfrm>
              <a:off x="8543455" y="4667287"/>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9" name="组合 18">
            <a:extLst>
              <a:ext uri="{FF2B5EF4-FFF2-40B4-BE49-F238E27FC236}">
                <a16:creationId xmlns:a16="http://schemas.microsoft.com/office/drawing/2014/main" id="{6B077A50-621C-445A-849B-240F0F2B0918}"/>
              </a:ext>
            </a:extLst>
          </p:cNvPr>
          <p:cNvGrpSpPr/>
          <p:nvPr/>
        </p:nvGrpSpPr>
        <p:grpSpPr>
          <a:xfrm>
            <a:off x="4554111" y="2362200"/>
            <a:ext cx="968268" cy="968268"/>
            <a:chOff x="5314982" y="2293544"/>
            <a:chExt cx="585756" cy="585756"/>
          </a:xfrm>
        </p:grpSpPr>
        <p:pic>
          <p:nvPicPr>
            <p:cNvPr id="20" name="图形 19" descr="Internet">
              <a:extLst>
                <a:ext uri="{FF2B5EF4-FFF2-40B4-BE49-F238E27FC236}">
                  <a16:creationId xmlns:a16="http://schemas.microsoft.com/office/drawing/2014/main" id="{F19E57AA-1E56-4236-93AA-84E2727C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9205" y="2377767"/>
              <a:ext cx="417310" cy="417310"/>
            </a:xfrm>
            <a:prstGeom prst="rect">
              <a:avLst/>
            </a:prstGeom>
          </p:spPr>
        </p:pic>
        <p:sp>
          <p:nvSpPr>
            <p:cNvPr id="21" name="椭圆 20">
              <a:extLst>
                <a:ext uri="{FF2B5EF4-FFF2-40B4-BE49-F238E27FC236}">
                  <a16:creationId xmlns:a16="http://schemas.microsoft.com/office/drawing/2014/main" id="{77D1C124-04A5-4E58-9F14-267968B3036D}"/>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26D8E5D-DD92-43FC-9FF4-7DB02EACCBFD}"/>
              </a:ext>
            </a:extLst>
          </p:cNvPr>
          <p:cNvGrpSpPr/>
          <p:nvPr/>
        </p:nvGrpSpPr>
        <p:grpSpPr>
          <a:xfrm>
            <a:off x="6503395" y="2348716"/>
            <a:ext cx="968268" cy="968268"/>
            <a:chOff x="6937081" y="2865453"/>
            <a:chExt cx="585756" cy="585756"/>
          </a:xfrm>
        </p:grpSpPr>
        <p:pic>
          <p:nvPicPr>
            <p:cNvPr id="23" name="图形 22" descr="信号塔">
              <a:extLst>
                <a:ext uri="{FF2B5EF4-FFF2-40B4-BE49-F238E27FC236}">
                  <a16:creationId xmlns:a16="http://schemas.microsoft.com/office/drawing/2014/main" id="{47CAB783-1F64-415E-96B6-1875B33B7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1304" y="2949676"/>
              <a:ext cx="417310" cy="417310"/>
            </a:xfrm>
            <a:prstGeom prst="rect">
              <a:avLst/>
            </a:prstGeom>
          </p:spPr>
        </p:pic>
        <p:sp>
          <p:nvSpPr>
            <p:cNvPr id="24" name="椭圆 23">
              <a:extLst>
                <a:ext uri="{FF2B5EF4-FFF2-40B4-BE49-F238E27FC236}">
                  <a16:creationId xmlns:a16="http://schemas.microsoft.com/office/drawing/2014/main" id="{7436BF07-6BE5-4413-B3A9-36C8EDA22B2A}"/>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E5DFD724-F7C0-4473-8784-49EE579D0003}"/>
              </a:ext>
            </a:extLst>
          </p:cNvPr>
          <p:cNvGrpSpPr/>
          <p:nvPr/>
        </p:nvGrpSpPr>
        <p:grpSpPr>
          <a:xfrm>
            <a:off x="6594758" y="4125185"/>
            <a:ext cx="968268" cy="968268"/>
            <a:chOff x="6313517" y="4484607"/>
            <a:chExt cx="585756" cy="585756"/>
          </a:xfrm>
        </p:grpSpPr>
        <p:pic>
          <p:nvPicPr>
            <p:cNvPr id="26" name="图形 25" descr="投影仪">
              <a:extLst>
                <a:ext uri="{FF2B5EF4-FFF2-40B4-BE49-F238E27FC236}">
                  <a16:creationId xmlns:a16="http://schemas.microsoft.com/office/drawing/2014/main" id="{99A6501D-BE20-4FF2-9D26-D5FE60D6FE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7" name="椭圆 26">
              <a:extLst>
                <a:ext uri="{FF2B5EF4-FFF2-40B4-BE49-F238E27FC236}">
                  <a16:creationId xmlns:a16="http://schemas.microsoft.com/office/drawing/2014/main" id="{7D66A886-9543-4CCA-9729-79377523C035}"/>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2D03FB-DB90-40AD-AD93-0437397DF0FC}"/>
              </a:ext>
            </a:extLst>
          </p:cNvPr>
          <p:cNvGrpSpPr/>
          <p:nvPr/>
        </p:nvGrpSpPr>
        <p:grpSpPr>
          <a:xfrm>
            <a:off x="4585181" y="4174665"/>
            <a:ext cx="968268" cy="968268"/>
            <a:chOff x="4680636" y="3870614"/>
            <a:chExt cx="585756" cy="585756"/>
          </a:xfrm>
        </p:grpSpPr>
        <p:pic>
          <p:nvPicPr>
            <p:cNvPr id="29" name="图形 28" descr="投影仪屏幕">
              <a:extLst>
                <a:ext uri="{FF2B5EF4-FFF2-40B4-BE49-F238E27FC236}">
                  <a16:creationId xmlns:a16="http://schemas.microsoft.com/office/drawing/2014/main" id="{6EF1531A-7F24-42DF-8B83-FE5D63640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0" name="椭圆 29">
              <a:extLst>
                <a:ext uri="{FF2B5EF4-FFF2-40B4-BE49-F238E27FC236}">
                  <a16:creationId xmlns:a16="http://schemas.microsoft.com/office/drawing/2014/main" id="{D3EE13D6-C28D-49C6-9AEC-DDA50C8C8D3A}"/>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2626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04</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未来计划</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243884460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未来计划</a:t>
            </a:r>
            <a:endParaRPr lang="en-US" altLang="zh-CN"/>
          </a:p>
        </p:txBody>
      </p:sp>
      <p:pic>
        <p:nvPicPr>
          <p:cNvPr id="31" name="图片占位符 30" descr="图片包含 餐桌, 人员, 室内, 计算机&#10;&#10;描述已自动生成">
            <a:extLst>
              <a:ext uri="{FF2B5EF4-FFF2-40B4-BE49-F238E27FC236}">
                <a16:creationId xmlns:a16="http://schemas.microsoft.com/office/drawing/2014/main" id="{62120D88-5ACB-4F38-A005-2D99BC0AC4E5}"/>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6895" r="6895"/>
          <a:stretch>
            <a:fillRect/>
          </a:stretch>
        </p:blipFill>
        <p:spPr/>
      </p:pic>
      <p:sp>
        <p:nvSpPr>
          <p:cNvPr id="4" name="矩形 3">
            <a:extLst>
              <a:ext uri="{FF2B5EF4-FFF2-40B4-BE49-F238E27FC236}">
                <a16:creationId xmlns:a16="http://schemas.microsoft.com/office/drawing/2014/main" id="{E5ED4DD6-966C-48A3-A111-F132E8829D36}"/>
              </a:ext>
            </a:extLst>
          </p:cNvPr>
          <p:cNvSpPr/>
          <p:nvPr/>
        </p:nvSpPr>
        <p:spPr>
          <a:xfrm>
            <a:off x="660400" y="1377043"/>
            <a:ext cx="2316162" cy="228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CF263AC-B4CA-4F36-A6FC-5E9880E8116C}"/>
              </a:ext>
            </a:extLst>
          </p:cNvPr>
          <p:cNvSpPr/>
          <p:nvPr/>
        </p:nvSpPr>
        <p:spPr>
          <a:xfrm>
            <a:off x="2976562" y="1377043"/>
            <a:ext cx="2316162" cy="2281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3F431B-98F4-437D-842B-1ECD99BCDA82}"/>
              </a:ext>
            </a:extLst>
          </p:cNvPr>
          <p:cNvSpPr/>
          <p:nvPr/>
        </p:nvSpPr>
        <p:spPr>
          <a:xfrm>
            <a:off x="660400" y="3658281"/>
            <a:ext cx="2316162" cy="2316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E643C3-E9EF-4A49-8F2F-A0AF454977AD}"/>
              </a:ext>
            </a:extLst>
          </p:cNvPr>
          <p:cNvSpPr/>
          <p:nvPr/>
        </p:nvSpPr>
        <p:spPr>
          <a:xfrm>
            <a:off x="2976562" y="3658281"/>
            <a:ext cx="2316162" cy="2316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0FD675-CC85-4CC5-8C1D-CE848AF87B74}"/>
              </a:ext>
            </a:extLst>
          </p:cNvPr>
          <p:cNvSpPr/>
          <p:nvPr/>
        </p:nvSpPr>
        <p:spPr>
          <a:xfrm>
            <a:off x="791211" y="2741116"/>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53E65EE5-F8F7-4E7A-82A6-C021D7DF3327}"/>
              </a:ext>
            </a:extLst>
          </p:cNvPr>
          <p:cNvSpPr txBox="1"/>
          <p:nvPr/>
        </p:nvSpPr>
        <p:spPr>
          <a:xfrm>
            <a:off x="1213187" y="2277506"/>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CC6E891B-53EC-4695-A804-36D380A3C4B6}"/>
              </a:ext>
            </a:extLst>
          </p:cNvPr>
          <p:cNvSpPr/>
          <p:nvPr/>
        </p:nvSpPr>
        <p:spPr>
          <a:xfrm>
            <a:off x="3107373" y="2741116"/>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3" name="文本框 12">
            <a:extLst>
              <a:ext uri="{FF2B5EF4-FFF2-40B4-BE49-F238E27FC236}">
                <a16:creationId xmlns:a16="http://schemas.microsoft.com/office/drawing/2014/main" id="{52FBC679-058B-4F7A-A08B-C126F646C807}"/>
              </a:ext>
            </a:extLst>
          </p:cNvPr>
          <p:cNvSpPr txBox="1"/>
          <p:nvPr/>
        </p:nvSpPr>
        <p:spPr>
          <a:xfrm>
            <a:off x="3529349" y="2277506"/>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D34E93B-DD30-4718-ADC0-D78E833FD8FE}"/>
              </a:ext>
            </a:extLst>
          </p:cNvPr>
          <p:cNvSpPr/>
          <p:nvPr/>
        </p:nvSpPr>
        <p:spPr>
          <a:xfrm>
            <a:off x="791211" y="5022354"/>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402985A9-CC12-478C-A058-0DA165CC2546}"/>
              </a:ext>
            </a:extLst>
          </p:cNvPr>
          <p:cNvSpPr txBox="1"/>
          <p:nvPr/>
        </p:nvSpPr>
        <p:spPr>
          <a:xfrm>
            <a:off x="1213187" y="4558744"/>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8CE25F0D-68A1-44E7-8CBE-936ABD5D8B60}"/>
              </a:ext>
            </a:extLst>
          </p:cNvPr>
          <p:cNvSpPr/>
          <p:nvPr/>
        </p:nvSpPr>
        <p:spPr>
          <a:xfrm>
            <a:off x="3107373" y="5022354"/>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7" name="文本框 16">
            <a:extLst>
              <a:ext uri="{FF2B5EF4-FFF2-40B4-BE49-F238E27FC236}">
                <a16:creationId xmlns:a16="http://schemas.microsoft.com/office/drawing/2014/main" id="{BDB75B81-A5E3-4968-9C66-AF48EB5CCF58}"/>
              </a:ext>
            </a:extLst>
          </p:cNvPr>
          <p:cNvSpPr txBox="1"/>
          <p:nvPr/>
        </p:nvSpPr>
        <p:spPr>
          <a:xfrm>
            <a:off x="3529349" y="4558744"/>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9" name="图形 18" descr="Internet">
            <a:extLst>
              <a:ext uri="{FF2B5EF4-FFF2-40B4-BE49-F238E27FC236}">
                <a16:creationId xmlns:a16="http://schemas.microsoft.com/office/drawing/2014/main" id="{AA26FC22-6870-4793-8940-00A082890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570" y="1508955"/>
            <a:ext cx="689823" cy="689823"/>
          </a:xfrm>
          <a:prstGeom prst="rect">
            <a:avLst/>
          </a:prstGeom>
        </p:spPr>
      </p:pic>
      <p:pic>
        <p:nvPicPr>
          <p:cNvPr id="22" name="图形 21" descr="信号塔">
            <a:extLst>
              <a:ext uri="{FF2B5EF4-FFF2-40B4-BE49-F238E27FC236}">
                <a16:creationId xmlns:a16="http://schemas.microsoft.com/office/drawing/2014/main" id="{C07255D1-427A-4118-9F0A-A06D280920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732" y="1508955"/>
            <a:ext cx="689823" cy="689823"/>
          </a:xfrm>
          <a:prstGeom prst="rect">
            <a:avLst/>
          </a:prstGeom>
        </p:spPr>
      </p:pic>
      <p:pic>
        <p:nvPicPr>
          <p:cNvPr id="25" name="图形 24" descr="投影仪">
            <a:extLst>
              <a:ext uri="{FF2B5EF4-FFF2-40B4-BE49-F238E27FC236}">
                <a16:creationId xmlns:a16="http://schemas.microsoft.com/office/drawing/2014/main" id="{B309C4DD-F321-4842-B3D4-5E41CE3BF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223" y="3805898"/>
            <a:ext cx="768841" cy="768841"/>
          </a:xfrm>
          <a:prstGeom prst="rect">
            <a:avLst/>
          </a:prstGeom>
        </p:spPr>
      </p:pic>
      <p:pic>
        <p:nvPicPr>
          <p:cNvPr id="28" name="图形 27" descr="投影仪屏幕">
            <a:extLst>
              <a:ext uri="{FF2B5EF4-FFF2-40B4-BE49-F238E27FC236}">
                <a16:creationId xmlns:a16="http://schemas.microsoft.com/office/drawing/2014/main" id="{7A384A80-DF17-41A6-BBED-5D0BF80063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3570" y="3845407"/>
            <a:ext cx="689823" cy="689823"/>
          </a:xfrm>
          <a:prstGeom prst="rect">
            <a:avLst/>
          </a:prstGeom>
        </p:spPr>
      </p:pic>
    </p:spTree>
    <p:extLst>
      <p:ext uri="{BB962C8B-B14F-4D97-AF65-F5344CB8AC3E}">
        <p14:creationId xmlns:p14="http://schemas.microsoft.com/office/powerpoint/2010/main" val="3175841931"/>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937A04C-045D-4AD4-B2D8-14085AF50EA8}"/>
              </a:ext>
            </a:extLst>
          </p:cNvPr>
          <p:cNvSpPr/>
          <p:nvPr/>
        </p:nvSpPr>
        <p:spPr>
          <a:xfrm>
            <a:off x="663078" y="1416719"/>
            <a:ext cx="2933700" cy="4796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grpSp>
        <p:nvGrpSpPr>
          <p:cNvPr id="6" name="组合 5">
            <a:extLst>
              <a:ext uri="{FF2B5EF4-FFF2-40B4-BE49-F238E27FC236}">
                <a16:creationId xmlns:a16="http://schemas.microsoft.com/office/drawing/2014/main" id="{C6F83D14-7301-4AC3-8109-B595CE337271}"/>
              </a:ext>
            </a:extLst>
          </p:cNvPr>
          <p:cNvGrpSpPr/>
          <p:nvPr/>
        </p:nvGrpSpPr>
        <p:grpSpPr>
          <a:xfrm>
            <a:off x="6309141" y="2062092"/>
            <a:ext cx="3187080" cy="3187080"/>
            <a:chOff x="5658864" y="1573773"/>
            <a:chExt cx="4295274" cy="4295274"/>
          </a:xfrm>
        </p:grpSpPr>
        <p:sp>
          <p:nvSpPr>
            <p:cNvPr id="3" name="矩形: 圆角 2">
              <a:extLst>
                <a:ext uri="{FF2B5EF4-FFF2-40B4-BE49-F238E27FC236}">
                  <a16:creationId xmlns:a16="http://schemas.microsoft.com/office/drawing/2014/main" id="{5218421E-E606-4A04-A00C-55E5139148ED}"/>
                </a:ext>
              </a:extLst>
            </p:cNvPr>
            <p:cNvSpPr/>
            <p:nvPr/>
          </p:nvSpPr>
          <p:spPr>
            <a:xfrm>
              <a:off x="6096000" y="2010909"/>
              <a:ext cx="3421003" cy="3421003"/>
            </a:xfrm>
            <a:prstGeom prst="roundRect">
              <a:avLst>
                <a:gd name="adj" fmla="val 11655"/>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8AF88F8-AE4E-464D-BCDD-052331D54DC5}"/>
                </a:ext>
              </a:extLst>
            </p:cNvPr>
            <p:cNvSpPr/>
            <p:nvPr/>
          </p:nvSpPr>
          <p:spPr>
            <a:xfrm>
              <a:off x="5658864"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D2F6C75-9128-4A7F-8AE3-884BBCC2830D}"/>
                </a:ext>
              </a:extLst>
            </p:cNvPr>
            <p:cNvSpPr/>
            <p:nvPr/>
          </p:nvSpPr>
          <p:spPr>
            <a:xfrm>
              <a:off x="7406451" y="1573773"/>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1A0C0C7-B406-4243-BBFE-A21F5518B609}"/>
                </a:ext>
              </a:extLst>
            </p:cNvPr>
            <p:cNvSpPr/>
            <p:nvPr/>
          </p:nvSpPr>
          <p:spPr>
            <a:xfrm>
              <a:off x="9154038"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CB01FC-D867-4652-8D05-BB4E9901286E}"/>
                </a:ext>
              </a:extLst>
            </p:cNvPr>
            <p:cNvSpPr/>
            <p:nvPr/>
          </p:nvSpPr>
          <p:spPr>
            <a:xfrm>
              <a:off x="7406451" y="5068947"/>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B9145A37-32E6-4FB2-A56C-086A223E8D6C}"/>
              </a:ext>
            </a:extLst>
          </p:cNvPr>
          <p:cNvGrpSpPr/>
          <p:nvPr/>
        </p:nvGrpSpPr>
        <p:grpSpPr>
          <a:xfrm>
            <a:off x="4113704" y="3185878"/>
            <a:ext cx="2105208" cy="939508"/>
            <a:chOff x="4136564" y="3081210"/>
            <a:chExt cx="2105208" cy="939508"/>
          </a:xfrm>
        </p:grpSpPr>
        <p:sp>
          <p:nvSpPr>
            <p:cNvPr id="11" name="文本框 10">
              <a:extLst>
                <a:ext uri="{FF2B5EF4-FFF2-40B4-BE49-F238E27FC236}">
                  <a16:creationId xmlns:a16="http://schemas.microsoft.com/office/drawing/2014/main" id="{F1E900DA-E2AC-40FD-8B9D-00C1F2260244}"/>
                </a:ext>
              </a:extLst>
            </p:cNvPr>
            <p:cNvSpPr txBox="1"/>
            <p:nvPr/>
          </p:nvSpPr>
          <p:spPr>
            <a:xfrm>
              <a:off x="5031183" y="3081210"/>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084DBAA3-B4D7-4E50-BF0A-849B108BF08B}"/>
                </a:ext>
              </a:extLst>
            </p:cNvPr>
            <p:cNvSpPr/>
            <p:nvPr/>
          </p:nvSpPr>
          <p:spPr>
            <a:xfrm>
              <a:off x="4136564" y="3471978"/>
              <a:ext cx="2105207" cy="548740"/>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3" name="文本框 12">
            <a:extLst>
              <a:ext uri="{FF2B5EF4-FFF2-40B4-BE49-F238E27FC236}">
                <a16:creationId xmlns:a16="http://schemas.microsoft.com/office/drawing/2014/main" id="{3A872018-102A-4C0F-A3C7-B68A92D8C4B2}"/>
              </a:ext>
            </a:extLst>
          </p:cNvPr>
          <p:cNvSpPr txBox="1"/>
          <p:nvPr/>
        </p:nvSpPr>
        <p:spPr>
          <a:xfrm>
            <a:off x="7297387" y="993186"/>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C4C3448D-862F-4229-8F40-08D7C3FAD9A1}"/>
              </a:ext>
            </a:extLst>
          </p:cNvPr>
          <p:cNvSpPr/>
          <p:nvPr/>
        </p:nvSpPr>
        <p:spPr>
          <a:xfrm>
            <a:off x="6716809" y="1413922"/>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2BFB871D-B40F-41D0-8347-3A623BF63F58}"/>
              </a:ext>
            </a:extLst>
          </p:cNvPr>
          <p:cNvSpPr txBox="1"/>
          <p:nvPr/>
        </p:nvSpPr>
        <p:spPr>
          <a:xfrm>
            <a:off x="7297387" y="5320639"/>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AA5786E6-52F6-451E-BFA9-6748C433BF65}"/>
              </a:ext>
            </a:extLst>
          </p:cNvPr>
          <p:cNvSpPr/>
          <p:nvPr/>
        </p:nvSpPr>
        <p:spPr>
          <a:xfrm>
            <a:off x="6716809" y="5731409"/>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nvGrpSpPr>
          <p:cNvPr id="34" name="组合 33">
            <a:extLst>
              <a:ext uri="{FF2B5EF4-FFF2-40B4-BE49-F238E27FC236}">
                <a16:creationId xmlns:a16="http://schemas.microsoft.com/office/drawing/2014/main" id="{8EF0594D-E33D-42D9-8187-B1F21140CD54}"/>
              </a:ext>
            </a:extLst>
          </p:cNvPr>
          <p:cNvGrpSpPr/>
          <p:nvPr/>
        </p:nvGrpSpPr>
        <p:grpSpPr>
          <a:xfrm>
            <a:off x="9604193" y="3185878"/>
            <a:ext cx="2105207" cy="939508"/>
            <a:chOff x="9604193" y="3081210"/>
            <a:chExt cx="2105207" cy="939508"/>
          </a:xfrm>
        </p:grpSpPr>
        <p:sp>
          <p:nvSpPr>
            <p:cNvPr id="17" name="文本框 16">
              <a:extLst>
                <a:ext uri="{FF2B5EF4-FFF2-40B4-BE49-F238E27FC236}">
                  <a16:creationId xmlns:a16="http://schemas.microsoft.com/office/drawing/2014/main" id="{F6A082C4-4350-4BB8-8DB0-41AC5BAE1401}"/>
                </a:ext>
              </a:extLst>
            </p:cNvPr>
            <p:cNvSpPr txBox="1"/>
            <p:nvPr/>
          </p:nvSpPr>
          <p:spPr>
            <a:xfrm flipH="1">
              <a:off x="9604193" y="308121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78635869-A499-4BFD-AA7A-0DE7CCA47476}"/>
                </a:ext>
              </a:extLst>
            </p:cNvPr>
            <p:cNvSpPr/>
            <p:nvPr/>
          </p:nvSpPr>
          <p:spPr>
            <a:xfrm flipH="1">
              <a:off x="9604193" y="3471978"/>
              <a:ext cx="2105207" cy="548740"/>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9" name="矩形 18">
            <a:extLst>
              <a:ext uri="{FF2B5EF4-FFF2-40B4-BE49-F238E27FC236}">
                <a16:creationId xmlns:a16="http://schemas.microsoft.com/office/drawing/2014/main" id="{88ACBAD5-FBBE-4059-A12A-DF9C5A1D92EE}"/>
              </a:ext>
            </a:extLst>
          </p:cNvPr>
          <p:cNvSpPr/>
          <p:nvPr/>
        </p:nvSpPr>
        <p:spPr>
          <a:xfrm>
            <a:off x="663078" y="1083639"/>
            <a:ext cx="2933700" cy="437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2D26BCD-6DC6-4F87-BF52-5E7253E6ABD5}"/>
              </a:ext>
            </a:extLst>
          </p:cNvPr>
          <p:cNvSpPr txBox="1"/>
          <p:nvPr/>
        </p:nvSpPr>
        <p:spPr>
          <a:xfrm>
            <a:off x="7297387" y="2944992"/>
            <a:ext cx="1210589" cy="1323439"/>
          </a:xfrm>
          <a:prstGeom prst="rect">
            <a:avLst/>
          </a:prstGeom>
          <a:noFill/>
        </p:spPr>
        <p:txBody>
          <a:bodyPr wrap="none" rtlCol="0">
            <a:spAutoFit/>
          </a:bodyPr>
          <a:lstStyle/>
          <a:p>
            <a:pPr algn="ctr"/>
            <a:r>
              <a:rPr lang="zh-CN" altLang="en-US" sz="4000" b="1">
                <a:solidFill>
                  <a:schemeClr val="accent1"/>
                </a:solidFill>
                <a:ea typeface="微软雅黑" panose="020B0503020204020204" pitchFamily="34" charset="-122"/>
                <a:sym typeface="Arial" panose="020B0604020202020204" pitchFamily="34" charset="0"/>
              </a:rPr>
              <a:t>添加</a:t>
            </a:r>
            <a:endParaRPr lang="en-US" altLang="zh-CN" sz="4000" b="1">
              <a:solidFill>
                <a:schemeClr val="accent1"/>
              </a:solidFill>
              <a:ea typeface="微软雅黑" panose="020B0503020204020204" pitchFamily="34" charset="-122"/>
              <a:sym typeface="Arial" panose="020B0604020202020204" pitchFamily="34" charset="0"/>
            </a:endParaRPr>
          </a:p>
          <a:p>
            <a:pPr algn="ctr"/>
            <a:r>
              <a:rPr lang="zh-CN" altLang="en-US" sz="4000" b="1">
                <a:solidFill>
                  <a:schemeClr val="accent1"/>
                </a:solidFill>
                <a:ea typeface="微软雅黑" panose="020B0503020204020204" pitchFamily="34" charset="-122"/>
                <a:sym typeface="Arial" panose="020B0604020202020204" pitchFamily="34" charset="0"/>
              </a:rPr>
              <a:t>标题</a:t>
            </a:r>
            <a:endParaRPr lang="zh-CN" altLang="en-US" sz="4000" b="1" dirty="0">
              <a:solidFill>
                <a:schemeClr val="accent1"/>
              </a:solidFill>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E369CE19-7340-4CA7-9D8D-8FFFA7823C11}"/>
              </a:ext>
            </a:extLst>
          </p:cNvPr>
          <p:cNvSpPr txBox="1"/>
          <p:nvPr/>
        </p:nvSpPr>
        <p:spPr>
          <a:xfrm>
            <a:off x="880886" y="199770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C7CBAC2B-E707-4E55-AF04-8E6092DD251D}"/>
              </a:ext>
            </a:extLst>
          </p:cNvPr>
          <p:cNvSpPr/>
          <p:nvPr/>
        </p:nvSpPr>
        <p:spPr>
          <a:xfrm>
            <a:off x="880886" y="234701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1D1F78C7-6897-46EE-AD95-0A542D472FE2}"/>
              </a:ext>
            </a:extLst>
          </p:cNvPr>
          <p:cNvSpPr txBox="1"/>
          <p:nvPr/>
        </p:nvSpPr>
        <p:spPr>
          <a:xfrm>
            <a:off x="880886" y="331834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A54D6E61-E4B4-40E1-BCBB-330AF340062F}"/>
              </a:ext>
            </a:extLst>
          </p:cNvPr>
          <p:cNvSpPr/>
          <p:nvPr/>
        </p:nvSpPr>
        <p:spPr>
          <a:xfrm>
            <a:off x="880886" y="366765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7" name="文本框 26">
            <a:extLst>
              <a:ext uri="{FF2B5EF4-FFF2-40B4-BE49-F238E27FC236}">
                <a16:creationId xmlns:a16="http://schemas.microsoft.com/office/drawing/2014/main" id="{823D71F3-7DF9-4751-AB8C-71E1FFAF1AD3}"/>
              </a:ext>
            </a:extLst>
          </p:cNvPr>
          <p:cNvSpPr txBox="1"/>
          <p:nvPr/>
        </p:nvSpPr>
        <p:spPr>
          <a:xfrm>
            <a:off x="880886" y="463898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A4BB6B9E-8C4F-4B10-85B2-0BC6B9C15997}"/>
              </a:ext>
            </a:extLst>
          </p:cNvPr>
          <p:cNvSpPr/>
          <p:nvPr/>
        </p:nvSpPr>
        <p:spPr>
          <a:xfrm>
            <a:off x="880886" y="498829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0" name="文本框 19">
            <a:extLst>
              <a:ext uri="{FF2B5EF4-FFF2-40B4-BE49-F238E27FC236}">
                <a16:creationId xmlns:a16="http://schemas.microsoft.com/office/drawing/2014/main" id="{B57D0E35-75D8-466E-9BB1-73B6FB0719FE}"/>
              </a:ext>
            </a:extLst>
          </p:cNvPr>
          <p:cNvSpPr txBox="1"/>
          <p:nvPr/>
        </p:nvSpPr>
        <p:spPr>
          <a:xfrm>
            <a:off x="7603111" y="2125697"/>
            <a:ext cx="593672"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30" name="文本框 29">
            <a:extLst>
              <a:ext uri="{FF2B5EF4-FFF2-40B4-BE49-F238E27FC236}">
                <a16:creationId xmlns:a16="http://schemas.microsoft.com/office/drawing/2014/main" id="{C1841E68-3316-467E-BFA5-4863C3434AC3}"/>
              </a:ext>
            </a:extLst>
          </p:cNvPr>
          <p:cNvSpPr txBox="1"/>
          <p:nvPr/>
        </p:nvSpPr>
        <p:spPr>
          <a:xfrm>
            <a:off x="7605845" y="4729721"/>
            <a:ext cx="593672"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文本框 30">
            <a:extLst>
              <a:ext uri="{FF2B5EF4-FFF2-40B4-BE49-F238E27FC236}">
                <a16:creationId xmlns:a16="http://schemas.microsoft.com/office/drawing/2014/main" id="{A94338FF-384F-43C1-B99E-398CC132B02E}"/>
              </a:ext>
            </a:extLst>
          </p:cNvPr>
          <p:cNvSpPr txBox="1"/>
          <p:nvPr/>
        </p:nvSpPr>
        <p:spPr>
          <a:xfrm>
            <a:off x="6304623" y="3429000"/>
            <a:ext cx="593672" cy="461665"/>
          </a:xfrm>
          <a:prstGeom prst="rect">
            <a:avLst/>
          </a:prstGeom>
          <a:noFill/>
        </p:spPr>
        <p:txBody>
          <a:bodyPr wrap="square" rtlCol="0">
            <a:spAutoFit/>
          </a:bodyPr>
          <a:lstStyle/>
          <a:p>
            <a:pPr algn="ctr"/>
            <a:r>
              <a:rPr lang="en-US" altLang="zh-CN" sz="2400" b="1">
                <a:solidFill>
                  <a:schemeClr val="bg1"/>
                </a:solidFill>
              </a:rPr>
              <a:t>04</a:t>
            </a:r>
            <a:endParaRPr lang="zh-CN" altLang="en-US" sz="2400" b="1">
              <a:solidFill>
                <a:schemeClr val="bg1"/>
              </a:solidFill>
            </a:endParaRPr>
          </a:p>
        </p:txBody>
      </p:sp>
      <p:sp>
        <p:nvSpPr>
          <p:cNvPr id="33" name="文本框 32">
            <a:extLst>
              <a:ext uri="{FF2B5EF4-FFF2-40B4-BE49-F238E27FC236}">
                <a16:creationId xmlns:a16="http://schemas.microsoft.com/office/drawing/2014/main" id="{B62450BA-0DED-41D1-96D0-3B7B40FE50B6}"/>
              </a:ext>
            </a:extLst>
          </p:cNvPr>
          <p:cNvSpPr txBox="1"/>
          <p:nvPr/>
        </p:nvSpPr>
        <p:spPr>
          <a:xfrm>
            <a:off x="8891166" y="3429000"/>
            <a:ext cx="593672"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Tree>
    <p:extLst>
      <p:ext uri="{BB962C8B-B14F-4D97-AF65-F5344CB8AC3E}">
        <p14:creationId xmlns:p14="http://schemas.microsoft.com/office/powerpoint/2010/main" val="2602810292"/>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13" name="文本框 12">
            <a:extLst>
              <a:ext uri="{FF2B5EF4-FFF2-40B4-BE49-F238E27FC236}">
                <a16:creationId xmlns:a16="http://schemas.microsoft.com/office/drawing/2014/main" id="{3E07273A-F237-46A8-B9D9-81595CE01DAC}"/>
              </a:ext>
            </a:extLst>
          </p:cNvPr>
          <p:cNvSpPr txBox="1"/>
          <p:nvPr/>
        </p:nvSpPr>
        <p:spPr>
          <a:xfrm>
            <a:off x="8760956"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8760956"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矩形 14">
            <a:extLst>
              <a:ext uri="{FF2B5EF4-FFF2-40B4-BE49-F238E27FC236}">
                <a16:creationId xmlns:a16="http://schemas.microsoft.com/office/drawing/2014/main" id="{74856AE2-26A3-44AD-A342-B3BF48176DB5}"/>
              </a:ext>
            </a:extLst>
          </p:cNvPr>
          <p:cNvSpPr/>
          <p:nvPr/>
        </p:nvSpPr>
        <p:spPr>
          <a:xfrm>
            <a:off x="8760956"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60956"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8760956"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8760956"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graphicFrame>
        <p:nvGraphicFramePr>
          <p:cNvPr id="12" name="图表 11">
            <a:extLst>
              <a:ext uri="{FF2B5EF4-FFF2-40B4-BE49-F238E27FC236}">
                <a16:creationId xmlns:a16="http://schemas.microsoft.com/office/drawing/2014/main" id="{20317924-A48D-4318-8813-8EECB3133AEB}"/>
              </a:ext>
            </a:extLst>
          </p:cNvPr>
          <p:cNvGraphicFramePr/>
          <p:nvPr>
            <p:extLst>
              <p:ext uri="{D42A27DB-BD31-4B8C-83A1-F6EECF244321}">
                <p14:modId xmlns:p14="http://schemas.microsoft.com/office/powerpoint/2010/main" val="973665668"/>
              </p:ext>
            </p:extLst>
          </p:nvPr>
        </p:nvGraphicFramePr>
        <p:xfrm>
          <a:off x="1059300" y="1429841"/>
          <a:ext cx="6858001" cy="4942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5861089"/>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7258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14" name="矩形 13">
            <a:extLst>
              <a:ext uri="{FF2B5EF4-FFF2-40B4-BE49-F238E27FC236}">
                <a16:creationId xmlns:a16="http://schemas.microsoft.com/office/drawing/2014/main" id="{BF0B41C3-9B31-441B-BB94-1E0557D59204}"/>
              </a:ext>
            </a:extLst>
          </p:cNvPr>
          <p:cNvSpPr/>
          <p:nvPr/>
        </p:nvSpPr>
        <p:spPr>
          <a:xfrm>
            <a:off x="762175" y="1662619"/>
            <a:ext cx="2371744" cy="547522"/>
          </a:xfrm>
          <a:prstGeom prst="rect">
            <a:avLst/>
          </a:prstGeom>
        </p:spPr>
        <p:txBody>
          <a:bodyPr wrap="square">
            <a:spAutoFit/>
          </a:bodyPr>
          <a:lstStyle/>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遵守</a:t>
            </a:r>
            <a:r>
              <a:rPr lang="en-US" altLang="zh-CN" sz="1200" dirty="0">
                <a:solidFill>
                  <a:schemeClr val="tx2"/>
                </a:solidFill>
                <a:ea typeface="微软雅黑" panose="020B0503020204020204" pitchFamily="34" charset="-122"/>
                <a:sym typeface="Arial" panose="020B0604020202020204" pitchFamily="34" charset="0"/>
              </a:rPr>
              <a:t>VUE</a:t>
            </a:r>
            <a:r>
              <a:rPr lang="zh-CN" altLang="en-US" sz="1200" dirty="0">
                <a:solidFill>
                  <a:schemeClr val="tx2"/>
                </a:solidFill>
                <a:ea typeface="微软雅黑" panose="020B0503020204020204" pitchFamily="34" charset="-122"/>
                <a:sym typeface="Arial" panose="020B0604020202020204" pitchFamily="34" charset="0"/>
              </a:rPr>
              <a:t>框架的</a:t>
            </a:r>
            <a:endParaRPr lang="en-US" altLang="zh-CN" sz="1200" dirty="0">
              <a:solidFill>
                <a:schemeClr val="tx2"/>
              </a:solidFill>
              <a:ea typeface="微软雅黑" panose="020B0503020204020204" pitchFamily="34" charset="-122"/>
              <a:sym typeface="Arial" panose="020B0604020202020204" pitchFamily="34" charset="0"/>
            </a:endParaRPr>
          </a:p>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移动通信改变世界</a:t>
            </a: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762175" y="41573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01</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什么是地图</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dirty="0" err="1"/>
              <a:t>What</a:t>
            </a:r>
            <a:r>
              <a:rPr lang="zh-CN" altLang="en-US" dirty="0"/>
              <a:t>？</a:t>
            </a:r>
            <a:endParaRPr lang="af-ZA" altLang="zh-CN" dirty="0"/>
          </a:p>
        </p:txBody>
      </p:sp>
    </p:spTree>
    <p:extLst>
      <p:ext uri="{BB962C8B-B14F-4D97-AF65-F5344CB8AC3E}">
        <p14:creationId xmlns:p14="http://schemas.microsoft.com/office/powerpoint/2010/main" val="10229524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
        <p:nvSpPr>
          <p:cNvPr id="2" name="文本框 1">
            <a:extLst>
              <a:ext uri="{FF2B5EF4-FFF2-40B4-BE49-F238E27FC236}">
                <a16:creationId xmlns:a16="http://schemas.microsoft.com/office/drawing/2014/main" id="{78528222-9DEF-BB40-97CB-33407FB13FC6}"/>
              </a:ext>
            </a:extLst>
          </p:cNvPr>
          <p:cNvSpPr txBox="1"/>
          <p:nvPr/>
        </p:nvSpPr>
        <p:spPr>
          <a:xfrm>
            <a:off x="2992582" y="439387"/>
            <a:ext cx="1793174" cy="369332"/>
          </a:xfrm>
          <a:prstGeom prst="rect">
            <a:avLst/>
          </a:prstGeom>
          <a:noFill/>
        </p:spPr>
        <p:txBody>
          <a:bodyPr wrap="square" rtlCol="0">
            <a:spAutoFit/>
          </a:bodyPr>
          <a:lstStyle/>
          <a:p>
            <a:r>
              <a:rPr kumimoji="1" lang="zh-CN" altLang="en-US" dirty="0"/>
              <a:t>地图服务</a:t>
            </a:r>
          </a:p>
        </p:txBody>
      </p:sp>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(GPS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697627"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788806"/>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矢量数据：标准地址服务、</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2" name="文本框 11">
            <a:extLst>
              <a:ext uri="{FF2B5EF4-FFF2-40B4-BE49-F238E27FC236}">
                <a16:creationId xmlns:a16="http://schemas.microsoft.com/office/drawing/2014/main" id="{6146525D-8C2C-4800-AD5B-2CB6254C27D0}"/>
              </a:ext>
            </a:extLst>
          </p:cNvPr>
          <p:cNvSpPr txBox="1"/>
          <p:nvPr/>
        </p:nvSpPr>
        <p:spPr>
          <a:xfrm>
            <a:off x="590550" y="1490782"/>
            <a:ext cx="172354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高精地址服务</a:t>
            </a:r>
          </a:p>
        </p:txBody>
      </p:sp>
      <p:sp>
        <p:nvSpPr>
          <p:cNvPr id="13" name="矩形 12">
            <a:extLst>
              <a:ext uri="{FF2B5EF4-FFF2-40B4-BE49-F238E27FC236}">
                <a16:creationId xmlns:a16="http://schemas.microsoft.com/office/drawing/2014/main" id="{5CF3EDD1-E1BD-4B98-937C-7B7A2BAD7D41}"/>
              </a:ext>
            </a:extLst>
          </p:cNvPr>
          <p:cNvSpPr/>
          <p:nvPr/>
        </p:nvSpPr>
        <p:spPr>
          <a:xfrm>
            <a:off x="590550" y="1890892"/>
            <a:ext cx="2205916" cy="1987916"/>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精准到楼栋单元的高精地址</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级地址解析，智能输入提示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正</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逆地理编码</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定位服务：日亿级位置服务请求、支持车辆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619817"/>
            <a:ext cx="8505825" cy="4791075"/>
          </a:xfrm>
          <a:prstGeom prst="rect">
            <a:avLst/>
          </a:prstGeom>
        </p:spPr>
      </p:pic>
    </p:spTree>
    <p:extLst>
      <p:ext uri="{BB962C8B-B14F-4D97-AF65-F5344CB8AC3E}">
        <p14:creationId xmlns:p14="http://schemas.microsoft.com/office/powerpoint/2010/main" val="3321439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3" name="矩形 12">
            <a:extLst>
              <a:ext uri="{FF2B5EF4-FFF2-40B4-BE49-F238E27FC236}">
                <a16:creationId xmlns:a16="http://schemas.microsoft.com/office/drawing/2014/main" id="{086F89DE-1F46-42B0-8819-339A765F5609}"/>
              </a:ext>
            </a:extLst>
          </p:cNvPr>
          <p:cNvSpPr/>
          <p:nvPr/>
        </p:nvSpPr>
        <p:spPr>
          <a:xfrm>
            <a:off x="737711" y="1132512"/>
            <a:ext cx="9214158" cy="4658904"/>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地图渲染：</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628650" lvl="1" indent="-171450">
              <a:lnSpc>
                <a:spcPct val="130000"/>
              </a:lnSpc>
              <a:spcBef>
                <a:spcPts val="600"/>
              </a:spcBef>
              <a:spcAft>
                <a:spcPts val="600"/>
              </a:spcAft>
              <a:buFont typeface="Arial" panose="020B0604020202020204" pitchFamily="34" charset="0"/>
              <a:buChar char="•"/>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：包括绘制</a:t>
            </a:r>
            <a:r>
              <a:rPr lang="zh-CN" altLang="en-US" sz="1600" b="1" dirty="0">
                <a:solidFill>
                  <a:schemeClr val="bg1">
                    <a:lumMod val="10000"/>
                    <a:alpha val="70000"/>
                  </a:schemeClr>
                </a:solidFill>
                <a:ea typeface="微软雅黑" panose="020B0503020204020204" pitchFamily="34" charset="-122"/>
                <a:sym typeface="Arial" panose="020B0604020202020204" pitchFamily="34" charset="0"/>
              </a:rPr>
              <a:t>门店地址</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、运输路线、</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AOI</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面状区域、及点线面编辑、路线实时播放等功能</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628650" lvl="1" indent="-171450">
              <a:lnSpc>
                <a:spcPct val="130000"/>
              </a:lnSpc>
              <a:spcBef>
                <a:spcPts val="600"/>
              </a:spcBef>
              <a:spcAft>
                <a:spcPts val="600"/>
              </a:spcAft>
              <a:buFont typeface="Arial" panose="020B0604020202020204" pitchFamily="34" charset="0"/>
              <a:buChar char="•"/>
            </a:pP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AOI</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精细渲染：</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 AOI</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矢量切片、</a:t>
            </a:r>
            <a:r>
              <a:rPr lang="en-US" altLang="zh-CN" sz="1600" dirty="0" err="1">
                <a:solidFill>
                  <a:schemeClr val="bg1">
                    <a:lumMod val="10000"/>
                    <a:alpha val="70000"/>
                  </a:schemeClr>
                </a:solidFill>
                <a:ea typeface="微软雅黑" panose="020B0503020204020204" pitchFamily="34" charset="-122"/>
                <a:sym typeface="Arial" panose="020B0604020202020204" pitchFamily="34" charset="0"/>
              </a:rPr>
              <a:t>GeoServer</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地图服务，定制化配置</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POI</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样式等</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628650" lvl="1" indent="-171450">
              <a:lnSpc>
                <a:spcPct val="130000"/>
              </a:lnSpc>
              <a:spcBef>
                <a:spcPts val="600"/>
              </a:spcBef>
              <a:spcAft>
                <a:spcPts val="600"/>
              </a:spcAft>
              <a:buFont typeface="Arial" panose="020B0604020202020204" pitchFamily="34" charset="0"/>
              <a:buChar char="•"/>
            </a:pPr>
            <a:r>
              <a:rPr lang="zh-CN" altLang="en-US" sz="1600" b="1" dirty="0">
                <a:solidFill>
                  <a:srgbClr val="FF0000">
                    <a:alpha val="70000"/>
                  </a:srgbClr>
                </a:solidFill>
                <a:ea typeface="微软雅黑" panose="020B0503020204020204" pitchFamily="34" charset="-122"/>
                <a:sym typeface="Arial" panose="020B0604020202020204" pitchFamily="34" charset="0"/>
              </a:rPr>
              <a:t>疫情</a:t>
            </a:r>
            <a:r>
              <a:rPr lang="en-US" altLang="zh-CN" sz="1600" b="1" dirty="0">
                <a:solidFill>
                  <a:srgbClr val="FF0000">
                    <a:alpha val="70000"/>
                  </a:srgbClr>
                </a:solidFill>
                <a:ea typeface="微软雅黑" panose="020B0503020204020204" pitchFamily="34" charset="-122"/>
                <a:sym typeface="Arial" panose="020B0604020202020204" pitchFamily="34" charset="0"/>
              </a:rPr>
              <a:t>AOI-SDK</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6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600" dirty="0">
                <a:solidFill>
                  <a:schemeClr val="bg1">
                    <a:lumMod val="10000"/>
                    <a:alpha val="70000"/>
                  </a:schemeClr>
                </a:solidFill>
                <a:ea typeface="微软雅黑" panose="020B0503020204020204" pitchFamily="34" charset="-122"/>
              </a:rPr>
              <a:t>AOI</a:t>
            </a:r>
            <a:r>
              <a:rPr lang="zh-CN" altLang="en-US" sz="1600" dirty="0">
                <a:solidFill>
                  <a:schemeClr val="bg1">
                    <a:lumMod val="10000"/>
                    <a:alpha val="70000"/>
                  </a:schemeClr>
                </a:solidFill>
                <a:ea typeface="微软雅黑" panose="020B0503020204020204" pitchFamily="34" charset="-122"/>
              </a:rPr>
              <a:t>分布及附近</a:t>
            </a:r>
            <a:r>
              <a:rPr lang="en-US" altLang="zh-CN" sz="1600" dirty="0">
                <a:solidFill>
                  <a:schemeClr val="bg1">
                    <a:lumMod val="10000"/>
                    <a:alpha val="70000"/>
                  </a:schemeClr>
                </a:solidFill>
                <a:ea typeface="微软雅黑" panose="020B0503020204020204" pitchFamily="34" charset="-122"/>
              </a:rPr>
              <a:t>10</a:t>
            </a:r>
            <a:r>
              <a:rPr lang="zh-CN" altLang="en-US" sz="1600" dirty="0">
                <a:solidFill>
                  <a:schemeClr val="bg1">
                    <a:lumMod val="10000"/>
                    <a:alpha val="70000"/>
                  </a:schemeClr>
                </a:solidFill>
                <a:ea typeface="微软雅黑" panose="020B0503020204020204" pitchFamily="34" charset="-122"/>
              </a:rPr>
              <a:t>千米内的</a:t>
            </a:r>
            <a:r>
              <a:rPr lang="en-US" altLang="zh-CN" sz="1600" dirty="0">
                <a:solidFill>
                  <a:schemeClr val="bg1">
                    <a:lumMod val="10000"/>
                    <a:alpha val="70000"/>
                  </a:schemeClr>
                </a:solidFill>
                <a:ea typeface="微软雅黑" panose="020B0503020204020204" pitchFamily="34" charset="-122"/>
              </a:rPr>
              <a:t>AOI</a:t>
            </a:r>
            <a:r>
              <a:rPr lang="zh-CN" altLang="en-US" sz="1600" dirty="0">
                <a:solidFill>
                  <a:schemeClr val="bg1">
                    <a:lumMod val="10000"/>
                    <a:alpha val="70000"/>
                  </a:schemeClr>
                </a:solidFill>
                <a:ea typeface="微软雅黑" panose="020B0503020204020204" pitchFamily="34" charset="-122"/>
              </a:rPr>
              <a:t>数据，提供给国家卫健委规划信息司主办的小程序</a:t>
            </a:r>
            <a:r>
              <a:rPr lang="en-US" altLang="zh-CN" sz="1600" dirty="0">
                <a:solidFill>
                  <a:schemeClr val="bg1">
                    <a:lumMod val="10000"/>
                    <a:alpha val="70000"/>
                  </a:schemeClr>
                </a:solidFill>
                <a:ea typeface="微软雅黑" panose="020B0503020204020204" pitchFamily="34" charset="-122"/>
              </a:rPr>
              <a:t>“</a:t>
            </a:r>
            <a:r>
              <a:rPr lang="zh-CN" altLang="en-US" sz="1600" dirty="0">
                <a:solidFill>
                  <a:schemeClr val="bg1">
                    <a:lumMod val="10000"/>
                    <a:alpha val="70000"/>
                  </a:schemeClr>
                </a:solidFill>
                <a:ea typeface="微软雅黑" panose="020B0503020204020204" pitchFamily="34" charset="-122"/>
              </a:rPr>
              <a:t>小管家</a:t>
            </a:r>
            <a:r>
              <a:rPr lang="en-US" altLang="zh-CN" sz="1600" dirty="0">
                <a:solidFill>
                  <a:schemeClr val="bg1">
                    <a:lumMod val="10000"/>
                    <a:alpha val="70000"/>
                  </a:schemeClr>
                </a:solidFill>
                <a:ea typeface="微软雅黑" panose="020B0503020204020204" pitchFamily="34" charset="-122"/>
              </a:rPr>
              <a:t>”</a:t>
            </a:r>
            <a:r>
              <a:rPr lang="zh-CN" altLang="en-US" sz="1600" dirty="0">
                <a:solidFill>
                  <a:schemeClr val="bg1">
                    <a:lumMod val="10000"/>
                    <a:alpha val="70000"/>
                  </a:schemeClr>
                </a:solidFill>
                <a:ea typeface="微软雅黑" panose="020B0503020204020204" pitchFamily="34" charset="-122"/>
              </a:rPr>
              <a:t>使用，为疫情防控贡献力量</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342900" indent="-342900">
              <a:lnSpc>
                <a:spcPct val="130000"/>
              </a:lnSpc>
              <a:spcBef>
                <a:spcPts val="600"/>
              </a:spcBef>
              <a:spcAft>
                <a:spcPts val="600"/>
              </a:spcAft>
              <a:buFont typeface="+mj-lt"/>
              <a:buAutoNum type="arabicPeriod"/>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地图搜索：</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628650" lvl="1" indent="-171450">
              <a:lnSpc>
                <a:spcPct val="130000"/>
              </a:lnSpc>
              <a:spcBef>
                <a:spcPts val="600"/>
              </a:spcBef>
              <a:spcAft>
                <a:spcPts val="600"/>
              </a:spcAft>
              <a:buFont typeface="Arial" panose="020B0604020202020204" pitchFamily="34" charset="0"/>
              <a:buChar char="•"/>
            </a:pP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级地址解析、智能输入提示、正</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逆地理编码</a:t>
            </a:r>
            <a:r>
              <a:rPr lang="zh-CN" altLang="en-US" sz="1600" dirty="0">
                <a:solidFill>
                  <a:schemeClr val="bg1">
                    <a:lumMod val="10000"/>
                    <a:alpha val="70000"/>
                  </a:schemeClr>
                </a:solidFill>
                <a:ea typeface="微软雅黑" panose="020B0503020204020204" pitchFamily="34" charset="-122"/>
              </a:rPr>
              <a:t>。</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342900" indent="-342900">
              <a:lnSpc>
                <a:spcPct val="130000"/>
              </a:lnSpc>
              <a:spcBef>
                <a:spcPts val="600"/>
              </a:spcBef>
              <a:spcAft>
                <a:spcPts val="600"/>
              </a:spcAft>
              <a:buFont typeface="+mj-lt"/>
              <a:buAutoNum type="arabicPeriod"/>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定位服务：日亿级位置服务请求、支持车辆</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342900" indent="-342900">
              <a:lnSpc>
                <a:spcPct val="130000"/>
              </a:lnSpc>
              <a:spcBef>
                <a:spcPts val="600"/>
              </a:spcBef>
              <a:spcAft>
                <a:spcPts val="600"/>
              </a:spcAft>
              <a:buFont typeface="+mj-lt"/>
              <a:buAutoNum type="arabicPeriod"/>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高精地图</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17" name="图形 16">
            <a:extLst>
              <a:ext uri="{FF2B5EF4-FFF2-40B4-BE49-F238E27FC236}">
                <a16:creationId xmlns:a16="http://schemas.microsoft.com/office/drawing/2014/main" id="{9412DE6C-AFB8-4D85-8358-D6B835DDB7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4096" y="4932719"/>
            <a:ext cx="2374926" cy="1440000"/>
          </a:xfrm>
          <a:prstGeom prst="rect">
            <a:avLst/>
          </a:prstGeom>
        </p:spPr>
      </p:pic>
    </p:spTree>
    <p:extLst>
      <p:ext uri="{BB962C8B-B14F-4D97-AF65-F5344CB8AC3E}">
        <p14:creationId xmlns:p14="http://schemas.microsoft.com/office/powerpoint/2010/main" val="311550573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grpSp>
        <p:nvGrpSpPr>
          <p:cNvPr id="21" name="组合 20">
            <a:extLst>
              <a:ext uri="{FF2B5EF4-FFF2-40B4-BE49-F238E27FC236}">
                <a16:creationId xmlns:a16="http://schemas.microsoft.com/office/drawing/2014/main" id="{9BC05115-CC12-48EF-B10F-B51207703581}"/>
              </a:ext>
            </a:extLst>
          </p:cNvPr>
          <p:cNvGrpSpPr/>
          <p:nvPr/>
        </p:nvGrpSpPr>
        <p:grpSpPr>
          <a:xfrm>
            <a:off x="6909403" y="1018404"/>
            <a:ext cx="1760611" cy="766185"/>
            <a:chOff x="3861786" y="2459115"/>
            <a:chExt cx="1760611" cy="766185"/>
          </a:xfrm>
        </p:grpSpPr>
        <p:pic>
          <p:nvPicPr>
            <p:cNvPr id="19" name="图片 18">
              <a:extLst>
                <a:ext uri="{FF2B5EF4-FFF2-40B4-BE49-F238E27FC236}">
                  <a16:creationId xmlns:a16="http://schemas.microsoft.com/office/drawing/2014/main" id="{7587F21D-4906-4776-BF64-4D7FF3A20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437" y="2476500"/>
              <a:ext cx="1740960" cy="748800"/>
            </a:xfrm>
            <a:prstGeom prst="rect">
              <a:avLst/>
            </a:prstGeom>
          </p:spPr>
        </p:pic>
        <p:sp>
          <p:nvSpPr>
            <p:cNvPr id="20" name="矩形 19">
              <a:extLst>
                <a:ext uri="{FF2B5EF4-FFF2-40B4-BE49-F238E27FC236}">
                  <a16:creationId xmlns:a16="http://schemas.microsoft.com/office/drawing/2014/main" id="{DC2F9DA0-4AE4-4D2B-A763-98DC938FFBBF}"/>
                </a:ext>
              </a:extLst>
            </p:cNvPr>
            <p:cNvSpPr/>
            <p:nvPr/>
          </p:nvSpPr>
          <p:spPr>
            <a:xfrm>
              <a:off x="3861786" y="2459115"/>
              <a:ext cx="1744462" cy="754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地址搜索</a:t>
              </a:r>
            </a:p>
          </p:txBody>
        </p:sp>
      </p:grpSp>
      <p:sp>
        <p:nvSpPr>
          <p:cNvPr id="23" name="矩形 22">
            <a:extLst>
              <a:ext uri="{FF2B5EF4-FFF2-40B4-BE49-F238E27FC236}">
                <a16:creationId xmlns:a16="http://schemas.microsoft.com/office/drawing/2014/main" id="{93CC67EF-4577-43D1-877B-9F02F2D748FD}"/>
              </a:ext>
            </a:extLst>
          </p:cNvPr>
          <p:cNvSpPr/>
          <p:nvPr/>
        </p:nvSpPr>
        <p:spPr>
          <a:xfrm>
            <a:off x="7026706" y="1878501"/>
            <a:ext cx="2371744" cy="788806"/>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POI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搜索</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只能输入提示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正</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逆地理编码</a:t>
            </a:r>
          </a:p>
        </p:txBody>
      </p:sp>
      <p:pic>
        <p:nvPicPr>
          <p:cNvPr id="26" name="图形 25">
            <a:extLst>
              <a:ext uri="{FF2B5EF4-FFF2-40B4-BE49-F238E27FC236}">
                <a16:creationId xmlns:a16="http://schemas.microsoft.com/office/drawing/2014/main" id="{A386BE6F-D58C-4D21-9D4E-B15822324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094" y="2979195"/>
            <a:ext cx="2366097" cy="1440000"/>
          </a:xfrm>
          <a:prstGeom prst="rect">
            <a:avLst/>
          </a:prstGeom>
        </p:spPr>
      </p:pic>
      <p:grpSp>
        <p:nvGrpSpPr>
          <p:cNvPr id="28" name="组合 27">
            <a:extLst>
              <a:ext uri="{FF2B5EF4-FFF2-40B4-BE49-F238E27FC236}">
                <a16:creationId xmlns:a16="http://schemas.microsoft.com/office/drawing/2014/main" id="{C41331A0-7B9C-4134-9AA4-F64FCAE324DB}"/>
              </a:ext>
            </a:extLst>
          </p:cNvPr>
          <p:cNvGrpSpPr/>
          <p:nvPr/>
        </p:nvGrpSpPr>
        <p:grpSpPr>
          <a:xfrm>
            <a:off x="939341" y="1129053"/>
            <a:ext cx="1164668" cy="523220"/>
            <a:chOff x="3881437" y="2889000"/>
            <a:chExt cx="2511000" cy="1080000"/>
          </a:xfrm>
        </p:grpSpPr>
        <p:pic>
          <p:nvPicPr>
            <p:cNvPr id="29" name="图片 28" descr="各个 ">
              <a:extLst>
                <a:ext uri="{FF2B5EF4-FFF2-40B4-BE49-F238E27FC236}">
                  <a16:creationId xmlns:a16="http://schemas.microsoft.com/office/drawing/2014/main" id="{D555B4FA-2ABC-457B-A13E-2F776E28C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437" y="2889000"/>
              <a:ext cx="2511000" cy="1080000"/>
            </a:xfrm>
            <a:prstGeom prst="rect">
              <a:avLst/>
            </a:prstGeom>
          </p:spPr>
        </p:pic>
        <p:sp>
          <p:nvSpPr>
            <p:cNvPr id="30" name="矩形 29">
              <a:extLst>
                <a:ext uri="{FF2B5EF4-FFF2-40B4-BE49-F238E27FC236}">
                  <a16:creationId xmlns:a16="http://schemas.microsoft.com/office/drawing/2014/main" id="{874F9EA0-9EFB-40D7-9B8D-B22E0C088FEA}"/>
                </a:ext>
              </a:extLst>
            </p:cNvPr>
            <p:cNvSpPr/>
            <p:nvPr/>
          </p:nvSpPr>
          <p:spPr>
            <a:xfrm>
              <a:off x="3881437" y="2889000"/>
              <a:ext cx="2511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地图渲染</a:t>
              </a:r>
            </a:p>
          </p:txBody>
        </p:sp>
      </p:grpSp>
    </p:spTree>
    <p:extLst>
      <p:ext uri="{BB962C8B-B14F-4D97-AF65-F5344CB8AC3E}">
        <p14:creationId xmlns:p14="http://schemas.microsoft.com/office/powerpoint/2010/main" val="3794754805"/>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2523</TotalTime>
  <Words>1489</Words>
  <Application>Microsoft Office PowerPoint</Application>
  <PresentationFormat>宽屏</PresentationFormat>
  <Paragraphs>213</Paragraphs>
  <Slides>29</Slides>
  <Notes>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29</vt:i4>
      </vt:variant>
    </vt:vector>
  </HeadingPairs>
  <TitlesOfParts>
    <vt:vector size="36" baseType="lpstr">
      <vt:lpstr>等线</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lvll2015@163.com</cp:lastModifiedBy>
  <cp:revision>182</cp:revision>
  <dcterms:created xsi:type="dcterms:W3CDTF">2019-07-26T03:20:08Z</dcterms:created>
  <dcterms:modified xsi:type="dcterms:W3CDTF">2021-06-17T23:50:12Z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